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  <p:sldId id="267" r:id="rId7"/>
    <p:sldId id="265" r:id="rId8"/>
    <p:sldId id="258" r:id="rId9"/>
    <p:sldId id="259" r:id="rId10"/>
    <p:sldId id="260" r:id="rId11"/>
    <p:sldId id="261" r:id="rId12"/>
    <p:sldId id="262" r:id="rId13"/>
    <p:sldId id="266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ED04-D1B1-4570-883B-47B1B7E4BF91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5BE9-DF56-4B4F-85FD-9B218F3E6CE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783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ED04-D1B1-4570-883B-47B1B7E4BF91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5BE9-DF56-4B4F-85FD-9B218F3E6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71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ED04-D1B1-4570-883B-47B1B7E4BF91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5BE9-DF56-4B4F-85FD-9B218F3E6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0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ED04-D1B1-4570-883B-47B1B7E4BF91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5BE9-DF56-4B4F-85FD-9B218F3E6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4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ED04-D1B1-4570-883B-47B1B7E4BF91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5BE9-DF56-4B4F-85FD-9B218F3E6CE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624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ED04-D1B1-4570-883B-47B1B7E4BF91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5BE9-DF56-4B4F-85FD-9B218F3E6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6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ED04-D1B1-4570-883B-47B1B7E4BF91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5BE9-DF56-4B4F-85FD-9B218F3E6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16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ED04-D1B1-4570-883B-47B1B7E4BF91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5BE9-DF56-4B4F-85FD-9B218F3E6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2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ED04-D1B1-4570-883B-47B1B7E4BF91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5BE9-DF56-4B4F-85FD-9B218F3E6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39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BB2ED04-D1B1-4570-883B-47B1B7E4BF91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725BE9-DF56-4B4F-85FD-9B218F3E6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73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ED04-D1B1-4570-883B-47B1B7E4BF91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25BE9-DF56-4B4F-85FD-9B218F3E6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6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BB2ED04-D1B1-4570-883B-47B1B7E4BF91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6725BE9-DF56-4B4F-85FD-9B218F3E6CE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41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6589" y="154719"/>
            <a:ext cx="10058400" cy="10926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Farm Fresh </a:t>
            </a:r>
            <a:r>
              <a:rPr lang="en-US" dirty="0" smtClean="0"/>
              <a:t>to Table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Jessica Bessin</a:t>
            </a:r>
          </a:p>
          <a:p>
            <a:pPr algn="ctr"/>
            <a:r>
              <a:rPr lang="en-US" dirty="0" smtClean="0"/>
              <a:t>Mercer County Extension Agent for Horticulture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56" y="1247347"/>
            <a:ext cx="3882189" cy="29116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84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Monthly Bags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933869" cy="402336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Once receiving their bags children corresponded with SNAP assistant on how to use their produce.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SNAP assistant lead a cooking demonstrations via Zoom with the recipes provided in the bag.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Children then shared photos of the recipes they created and ate with their families.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859" t="15419" r="28685" b="20955"/>
          <a:stretch/>
        </p:blipFill>
        <p:spPr>
          <a:xfrm>
            <a:off x="7603958" y="1845734"/>
            <a:ext cx="3236692" cy="4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6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399773" cy="402336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Pre and post-survey were given to all participants.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70% of the participants surveyed said they are now adding a new vegetable to their meal planning  due to the exposure of a new vegetable from this program.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100% plan to start shopping at the Farmers Market to supplement their regular grocery shopping.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One participant said “This is great for the community, I love the fresh vegetables and how it’s exposing our children to them.”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738" t="71666" r="50606" b="1500"/>
          <a:stretch/>
        </p:blipFill>
        <p:spPr>
          <a:xfrm>
            <a:off x="7762460" y="2118036"/>
            <a:ext cx="2733261" cy="31993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411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2021 Market Season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95" y="2258543"/>
            <a:ext cx="5067860" cy="3376944"/>
          </a:xfr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96348" y="2258543"/>
            <a:ext cx="52081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Goals for next market season</a:t>
            </a:r>
          </a:p>
          <a:p>
            <a:pPr marL="742950" lvl="1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Increase number of children who receive bags.</a:t>
            </a:r>
          </a:p>
          <a:p>
            <a:pPr marL="742950" lvl="1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Incorporate the summer feeding program.</a:t>
            </a:r>
            <a:endParaRPr lang="en-US" dirty="0"/>
          </a:p>
          <a:p>
            <a:pPr marL="742950" lvl="1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The market is planning on selling similar bags of produce to the public.</a:t>
            </a:r>
            <a:endParaRPr lang="en-US" dirty="0"/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With the lifting of COVID restrictions lifting plan more market events to bring in young families and underserved audiences. </a:t>
            </a:r>
          </a:p>
        </p:txBody>
      </p:sp>
    </p:spTree>
    <p:extLst>
      <p:ext uri="{BB962C8B-B14F-4D97-AF65-F5344CB8AC3E}">
        <p14:creationId xmlns:p14="http://schemas.microsoft.com/office/powerpoint/2010/main" val="1334050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 to Table 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92063"/>
            <a:ext cx="6685059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Early 2020 the Mercer County Horticulture </a:t>
            </a:r>
            <a:r>
              <a:rPr lang="en-US" dirty="0"/>
              <a:t>A</a:t>
            </a:r>
            <a:r>
              <a:rPr lang="en-US" dirty="0" smtClean="0"/>
              <a:t>gent planned programs for the local farmers market with two objectives in mind.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Increase attendance by bringing in young families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Provide fresh produce to children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Through word of mouth, other groups in Mercer County had a similar idea of using the Farmers Market as a way to provide produce to low income families.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These groups gathered (when still possible) and made a plan to accomplish these two goals.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663" y="2017425"/>
            <a:ext cx="3222648" cy="317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7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Mercer County Farmers Market would provide fresh produce to an already established cooking club for low income families in the Mercer County School System.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Children would visit the market once a month during the months of June, July, and August for their normal cooking club meeting.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Receive a large bag of produce valued at $20 each with recipes that correlate with the produce.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Receive $20 worth of veggie vouchers to shop with.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Mercer Extension and SNAP assistant would provide educational resources and demonstrate how to prepare the produce received.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Farmers Market Members would be reimbursed at the end of the season for produce and other products contributed in the bags.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654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021" t="17592" r="7500" b="9629"/>
          <a:stretch/>
        </p:blipFill>
        <p:spPr>
          <a:xfrm>
            <a:off x="858747" y="107702"/>
            <a:ext cx="10568482" cy="6227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756" y="96072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Farm Fresh </a:t>
            </a:r>
            <a:r>
              <a:rPr lang="en-US" sz="2400" dirty="0" smtClean="0"/>
              <a:t>to Table Logistics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937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10521563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Each group involved would played a part in getting the </a:t>
            </a:r>
            <a:r>
              <a:rPr lang="en-US" dirty="0" smtClean="0"/>
              <a:t>Farm Fresh </a:t>
            </a:r>
            <a:r>
              <a:rPr lang="en-US" dirty="0" smtClean="0"/>
              <a:t>to Table program from an idea to reality.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298" y="2980251"/>
            <a:ext cx="3064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Funding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Mercer County Community Endowment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Heart of KY United Way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81336" y="3013021"/>
            <a:ext cx="3180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Produce /Monthly Bags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Mercer County Farmers Market Members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9557" y="2977698"/>
            <a:ext cx="46595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Educational Resources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Mercer County Extension-Horticulture Program 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Mercer County Supplemental Nutrition (SNAP-ED) Assistant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Mercer County Schools-Family Resource Center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1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Prep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79270"/>
            <a:ext cx="4446270" cy="402336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Week of bag pick up farmers reported in a google doc what produce they could provide.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Horticulture Agent tracked the produce that came in and share information with SNAP-ED assistant and Mercer Schools representative.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Recipes were planned based on what the farmers had available that week.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208" t="9445" r="38645" b="35555"/>
          <a:stretch/>
        </p:blipFill>
        <p:spPr>
          <a:xfrm>
            <a:off x="5848350" y="2114549"/>
            <a:ext cx="5693991" cy="28614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1309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of Pick Up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484370" cy="4023360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Market members arrived an hour before market open to prepare produce.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Horticulture Agent checked in items and record amounts farmers market vendors charged per items.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Market members were paid for items by the Farmers Market.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The market would later be reimbursed by funding partners.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Market members would start packaging bags.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Recipes and seasonings were placed in the bags.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45" y="1980698"/>
            <a:ext cx="5656300" cy="3223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7811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Veggie Vouchers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351020" cy="402336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 Upon completing a pre-survey each child received $10 of veggie vouchers in $2 increments to go with their bags.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Children could then go through the market and purchase additional vegetables.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smtClean="0"/>
              <a:t>At the final bag pick-up, once completing a post-survey each child received an additional $10 worth of veggie vouchers.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12508" r="16018" b="68060"/>
          <a:stretch/>
        </p:blipFill>
        <p:spPr>
          <a:xfrm>
            <a:off x="6517532" y="2208179"/>
            <a:ext cx="3570051" cy="13326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49" t="59296" r="4825" b="2965"/>
          <a:stretch/>
        </p:blipFill>
        <p:spPr>
          <a:xfrm>
            <a:off x="6498076" y="4011687"/>
            <a:ext cx="3589507" cy="13229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5230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Monthly Bags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4" y="2250736"/>
            <a:ext cx="3891065" cy="2918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54" y="2250736"/>
            <a:ext cx="3951051" cy="296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"/>
          <a:stretch/>
        </p:blipFill>
        <p:spPr>
          <a:xfrm>
            <a:off x="8240950" y="2205747"/>
            <a:ext cx="3840803" cy="296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696825" y="5358068"/>
            <a:ext cx="73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91859" y="5358068"/>
            <a:ext cx="976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August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56828" y="5358068"/>
            <a:ext cx="73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E7B3312499E5469AE2EF210ACB54BB" ma:contentTypeVersion="13" ma:contentTypeDescription="Create a new document." ma:contentTypeScope="" ma:versionID="f9e28fc7dc0e761ba0fbdfb4f8762029">
  <xsd:schema xmlns:xsd="http://www.w3.org/2001/XMLSchema" xmlns:xs="http://www.w3.org/2001/XMLSchema" xmlns:p="http://schemas.microsoft.com/office/2006/metadata/properties" xmlns:ns3="1d2250e8-ae7b-4f73-91b4-f29cf3f56b47" xmlns:ns4="6b0bfa83-824a-4ec4-bb6e-1330bcecb254" targetNamespace="http://schemas.microsoft.com/office/2006/metadata/properties" ma:root="true" ma:fieldsID="d0ff9d6dbb4af66f8186ce95d9370bff" ns3:_="" ns4:_="">
    <xsd:import namespace="1d2250e8-ae7b-4f73-91b4-f29cf3f56b47"/>
    <xsd:import namespace="6b0bfa83-824a-4ec4-bb6e-1330bcecb25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250e8-ae7b-4f73-91b4-f29cf3f56b4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0bfa83-824a-4ec4-bb6e-1330bcecb2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E4F512-AA15-4E59-BEEA-0B42A1DACD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2250e8-ae7b-4f73-91b4-f29cf3f56b47"/>
    <ds:schemaRef ds:uri="6b0bfa83-824a-4ec4-bb6e-1330bcecb2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C0AAEA-ED5B-4929-AD52-7CF8EFC9997A}">
  <ds:schemaRefs>
    <ds:schemaRef ds:uri="6b0bfa83-824a-4ec4-bb6e-1330bcecb25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1d2250e8-ae7b-4f73-91b4-f29cf3f56b47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704E6F1-9989-4453-89E0-73BB12C04F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388</TotalTime>
  <Words>657</Words>
  <Application>Microsoft Office PowerPoint</Application>
  <PresentationFormat>Widescreen</PresentationFormat>
  <Paragraphs>62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Courier New</vt:lpstr>
      <vt:lpstr>Retrospect</vt:lpstr>
      <vt:lpstr>Farm Fresh to Table </vt:lpstr>
      <vt:lpstr>Fresh to Table   </vt:lpstr>
      <vt:lpstr>Logistics</vt:lpstr>
      <vt:lpstr>PowerPoint Presentation</vt:lpstr>
      <vt:lpstr>The Team</vt:lpstr>
      <vt:lpstr>Market Prep </vt:lpstr>
      <vt:lpstr>Day of Pick Up </vt:lpstr>
      <vt:lpstr>Veggie Vouchers </vt:lpstr>
      <vt:lpstr>Monthly Bags</vt:lpstr>
      <vt:lpstr>Monthly Bags</vt:lpstr>
      <vt:lpstr>Surveys</vt:lpstr>
      <vt:lpstr>2021 Market Season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Fresh to Table</dc:title>
  <dc:creator>Bessin, Jessica L.</dc:creator>
  <cp:lastModifiedBy>Bessin, Jessica L.</cp:lastModifiedBy>
  <cp:revision>23</cp:revision>
  <dcterms:created xsi:type="dcterms:W3CDTF">2021-03-15T02:39:07Z</dcterms:created>
  <dcterms:modified xsi:type="dcterms:W3CDTF">2021-03-18T19:54:02Z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0x0101002BE7B3312499E5469AE2EF210ACB54BB</vt:lpwstr>
  </property>
</Properties>
</file>