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41"/>
  </p:notesMasterIdLst>
  <p:sldIdLst>
    <p:sldId id="256" r:id="rId5"/>
    <p:sldId id="2689" r:id="rId6"/>
    <p:sldId id="261" r:id="rId7"/>
    <p:sldId id="2714" r:id="rId8"/>
    <p:sldId id="2720" r:id="rId9"/>
    <p:sldId id="264" r:id="rId10"/>
    <p:sldId id="289" r:id="rId11"/>
    <p:sldId id="2497" r:id="rId12"/>
    <p:sldId id="2717" r:id="rId13"/>
    <p:sldId id="263" r:id="rId14"/>
    <p:sldId id="286" r:id="rId15"/>
    <p:sldId id="287" r:id="rId16"/>
    <p:sldId id="288"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9" r:id="rId30"/>
    <p:sldId id="277" r:id="rId31"/>
    <p:sldId id="280" r:id="rId32"/>
    <p:sldId id="278" r:id="rId33"/>
    <p:sldId id="281" r:id="rId34"/>
    <p:sldId id="282" r:id="rId35"/>
    <p:sldId id="283" r:id="rId36"/>
    <p:sldId id="290" r:id="rId37"/>
    <p:sldId id="284" r:id="rId38"/>
    <p:sldId id="285" r:id="rId39"/>
    <p:sldId id="2719" r:id="rId40"/>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D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7159" autoAdjust="0"/>
  </p:normalViewPr>
  <p:slideViewPr>
    <p:cSldViewPr snapToGrid="0">
      <p:cViewPr varScale="1">
        <p:scale>
          <a:sx n="104" d="100"/>
          <a:sy n="104" d="100"/>
        </p:scale>
        <p:origin x="67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inter, Rachel" userId="422c9480-5bb4-4c1d-a6d0-635601c617c8" providerId="ADAL" clId="{5A292707-4B50-4B79-91EC-A4E3D5C47884}"/>
    <pc:docChg chg="custSel addSld delSld modSld sldOrd">
      <pc:chgData name="Painter, Rachel" userId="422c9480-5bb4-4c1d-a6d0-635601c617c8" providerId="ADAL" clId="{5A292707-4B50-4B79-91EC-A4E3D5C47884}" dt="2025-03-06T19:58:17.383" v="23294" actId="20577"/>
      <pc:docMkLst>
        <pc:docMk/>
      </pc:docMkLst>
      <pc:sldChg chg="modSp ord modNotesTx">
        <pc:chgData name="Painter, Rachel" userId="422c9480-5bb4-4c1d-a6d0-635601c617c8" providerId="ADAL" clId="{5A292707-4B50-4B79-91EC-A4E3D5C47884}" dt="2025-03-06T19:58:17.383" v="23294" actId="20577"/>
        <pc:sldMkLst>
          <pc:docMk/>
          <pc:sldMk cId="0" sldId="256"/>
        </pc:sldMkLst>
        <pc:spChg chg="mod">
          <ac:chgData name="Painter, Rachel" userId="422c9480-5bb4-4c1d-a6d0-635601c617c8" providerId="ADAL" clId="{5A292707-4B50-4B79-91EC-A4E3D5C47884}" dt="2025-03-06T18:10:24.725" v="117" actId="1076"/>
          <ac:spMkLst>
            <pc:docMk/>
            <pc:sldMk cId="0" sldId="256"/>
            <ac:spMk id="11" creationId="{00000000-0000-0000-0000-000000000000}"/>
          </ac:spMkLst>
        </pc:spChg>
      </pc:sldChg>
      <pc:sldChg chg="modNotesTx">
        <pc:chgData name="Painter, Rachel" userId="422c9480-5bb4-4c1d-a6d0-635601c617c8" providerId="ADAL" clId="{5A292707-4B50-4B79-91EC-A4E3D5C47884}" dt="2025-03-06T18:17:06.174" v="1880" actId="20577"/>
        <pc:sldMkLst>
          <pc:docMk/>
          <pc:sldMk cId="1899064204" sldId="261"/>
        </pc:sldMkLst>
      </pc:sldChg>
      <pc:sldChg chg="modNotesTx">
        <pc:chgData name="Painter, Rachel" userId="422c9480-5bb4-4c1d-a6d0-635601c617c8" providerId="ADAL" clId="{5A292707-4B50-4B79-91EC-A4E3D5C47884}" dt="2025-03-06T18:30:19.216" v="5531" actId="20577"/>
        <pc:sldMkLst>
          <pc:docMk/>
          <pc:sldMk cId="2396205276" sldId="263"/>
        </pc:sldMkLst>
      </pc:sldChg>
      <pc:sldChg chg="modNotesTx">
        <pc:chgData name="Painter, Rachel" userId="422c9480-5bb4-4c1d-a6d0-635601c617c8" providerId="ADAL" clId="{5A292707-4B50-4B79-91EC-A4E3D5C47884}" dt="2025-03-06T18:21:28.042" v="2859" actId="20577"/>
        <pc:sldMkLst>
          <pc:docMk/>
          <pc:sldMk cId="1973684882" sldId="264"/>
        </pc:sldMkLst>
      </pc:sldChg>
      <pc:sldChg chg="modNotesTx">
        <pc:chgData name="Painter, Rachel" userId="422c9480-5bb4-4c1d-a6d0-635601c617c8" providerId="ADAL" clId="{5A292707-4B50-4B79-91EC-A4E3D5C47884}" dt="2025-03-06T18:37:58.721" v="7745" actId="20577"/>
        <pc:sldMkLst>
          <pc:docMk/>
          <pc:sldMk cId="3072922012" sldId="265"/>
        </pc:sldMkLst>
      </pc:sldChg>
      <pc:sldChg chg="modNotesTx">
        <pc:chgData name="Painter, Rachel" userId="422c9480-5bb4-4c1d-a6d0-635601c617c8" providerId="ADAL" clId="{5A292707-4B50-4B79-91EC-A4E3D5C47884}" dt="2025-03-06T18:49:20.650" v="9019" actId="20577"/>
        <pc:sldMkLst>
          <pc:docMk/>
          <pc:sldMk cId="2685524755" sldId="266"/>
        </pc:sldMkLst>
      </pc:sldChg>
      <pc:sldChg chg="modNotesTx">
        <pc:chgData name="Painter, Rachel" userId="422c9480-5bb4-4c1d-a6d0-635601c617c8" providerId="ADAL" clId="{5A292707-4B50-4B79-91EC-A4E3D5C47884}" dt="2025-03-06T19:05:27.037" v="13000" actId="20577"/>
        <pc:sldMkLst>
          <pc:docMk/>
          <pc:sldMk cId="911190368" sldId="267"/>
        </pc:sldMkLst>
      </pc:sldChg>
      <pc:sldChg chg="modNotesTx">
        <pc:chgData name="Painter, Rachel" userId="422c9480-5bb4-4c1d-a6d0-635601c617c8" providerId="ADAL" clId="{5A292707-4B50-4B79-91EC-A4E3D5C47884}" dt="2025-03-06T18:55:22.869" v="10432" actId="20577"/>
        <pc:sldMkLst>
          <pc:docMk/>
          <pc:sldMk cId="1819328536" sldId="268"/>
        </pc:sldMkLst>
      </pc:sldChg>
      <pc:sldChg chg="modNotesTx">
        <pc:chgData name="Painter, Rachel" userId="422c9480-5bb4-4c1d-a6d0-635601c617c8" providerId="ADAL" clId="{5A292707-4B50-4B79-91EC-A4E3D5C47884}" dt="2025-03-06T18:57:31.270" v="11120" actId="20577"/>
        <pc:sldMkLst>
          <pc:docMk/>
          <pc:sldMk cId="2077251293" sldId="269"/>
        </pc:sldMkLst>
      </pc:sldChg>
      <pc:sldChg chg="modNotesTx">
        <pc:chgData name="Painter, Rachel" userId="422c9480-5bb4-4c1d-a6d0-635601c617c8" providerId="ADAL" clId="{5A292707-4B50-4B79-91EC-A4E3D5C47884}" dt="2025-03-06T18:59:32.836" v="11639" actId="20577"/>
        <pc:sldMkLst>
          <pc:docMk/>
          <pc:sldMk cId="3052234033" sldId="270"/>
        </pc:sldMkLst>
      </pc:sldChg>
      <pc:sldChg chg="modNotesTx">
        <pc:chgData name="Painter, Rachel" userId="422c9480-5bb4-4c1d-a6d0-635601c617c8" providerId="ADAL" clId="{5A292707-4B50-4B79-91EC-A4E3D5C47884}" dt="2025-03-06T19:00:23.997" v="11904" actId="20577"/>
        <pc:sldMkLst>
          <pc:docMk/>
          <pc:sldMk cId="2421801904" sldId="271"/>
        </pc:sldMkLst>
      </pc:sldChg>
      <pc:sldChg chg="modNotesTx">
        <pc:chgData name="Painter, Rachel" userId="422c9480-5bb4-4c1d-a6d0-635601c617c8" providerId="ADAL" clId="{5A292707-4B50-4B79-91EC-A4E3D5C47884}" dt="2025-03-06T19:02:16.251" v="12650" actId="20577"/>
        <pc:sldMkLst>
          <pc:docMk/>
          <pc:sldMk cId="1026274617" sldId="272"/>
        </pc:sldMkLst>
      </pc:sldChg>
      <pc:sldChg chg="modNotesTx">
        <pc:chgData name="Painter, Rachel" userId="422c9480-5bb4-4c1d-a6d0-635601c617c8" providerId="ADAL" clId="{5A292707-4B50-4B79-91EC-A4E3D5C47884}" dt="2025-03-06T19:03:39.107" v="12729" actId="20577"/>
        <pc:sldMkLst>
          <pc:docMk/>
          <pc:sldMk cId="1141352883" sldId="273"/>
        </pc:sldMkLst>
      </pc:sldChg>
      <pc:sldChg chg="modNotesTx">
        <pc:chgData name="Painter, Rachel" userId="422c9480-5bb4-4c1d-a6d0-635601c617c8" providerId="ADAL" clId="{5A292707-4B50-4B79-91EC-A4E3D5C47884}" dt="2025-03-06T19:06:24.636" v="13322" actId="20577"/>
        <pc:sldMkLst>
          <pc:docMk/>
          <pc:sldMk cId="3373467087" sldId="274"/>
        </pc:sldMkLst>
      </pc:sldChg>
      <pc:sldChg chg="modNotesTx">
        <pc:chgData name="Painter, Rachel" userId="422c9480-5bb4-4c1d-a6d0-635601c617c8" providerId="ADAL" clId="{5A292707-4B50-4B79-91EC-A4E3D5C47884}" dt="2025-03-06T19:12:52.994" v="14758" actId="20577"/>
        <pc:sldMkLst>
          <pc:docMk/>
          <pc:sldMk cId="4112882756" sldId="275"/>
        </pc:sldMkLst>
      </pc:sldChg>
      <pc:sldChg chg="modNotesTx">
        <pc:chgData name="Painter, Rachel" userId="422c9480-5bb4-4c1d-a6d0-635601c617c8" providerId="ADAL" clId="{5A292707-4B50-4B79-91EC-A4E3D5C47884}" dt="2025-03-06T19:15:06.118" v="15409" actId="20577"/>
        <pc:sldMkLst>
          <pc:docMk/>
          <pc:sldMk cId="1488202335" sldId="276"/>
        </pc:sldMkLst>
      </pc:sldChg>
      <pc:sldChg chg="modNotesTx">
        <pc:chgData name="Painter, Rachel" userId="422c9480-5bb4-4c1d-a6d0-635601c617c8" providerId="ADAL" clId="{5A292707-4B50-4B79-91EC-A4E3D5C47884}" dt="2025-03-06T19:20:17.402" v="16978" actId="20577"/>
        <pc:sldMkLst>
          <pc:docMk/>
          <pc:sldMk cId="888436121" sldId="277"/>
        </pc:sldMkLst>
      </pc:sldChg>
      <pc:sldChg chg="modNotesTx">
        <pc:chgData name="Painter, Rachel" userId="422c9480-5bb4-4c1d-a6d0-635601c617c8" providerId="ADAL" clId="{5A292707-4B50-4B79-91EC-A4E3D5C47884}" dt="2025-03-06T19:28:22.198" v="19314" actId="20577"/>
        <pc:sldMkLst>
          <pc:docMk/>
          <pc:sldMk cId="481220925" sldId="278"/>
        </pc:sldMkLst>
      </pc:sldChg>
      <pc:sldChg chg="modNotesTx">
        <pc:chgData name="Painter, Rachel" userId="422c9480-5bb4-4c1d-a6d0-635601c617c8" providerId="ADAL" clId="{5A292707-4B50-4B79-91EC-A4E3D5C47884}" dt="2025-03-06T19:15:45.731" v="15574" actId="20577"/>
        <pc:sldMkLst>
          <pc:docMk/>
          <pc:sldMk cId="2516659013" sldId="279"/>
        </pc:sldMkLst>
      </pc:sldChg>
      <pc:sldChg chg="modNotesTx">
        <pc:chgData name="Painter, Rachel" userId="422c9480-5bb4-4c1d-a6d0-635601c617c8" providerId="ADAL" clId="{5A292707-4B50-4B79-91EC-A4E3D5C47884}" dt="2025-03-06T19:22:03.633" v="17268" actId="20577"/>
        <pc:sldMkLst>
          <pc:docMk/>
          <pc:sldMk cId="4108370966" sldId="280"/>
        </pc:sldMkLst>
      </pc:sldChg>
      <pc:sldChg chg="modNotesTx">
        <pc:chgData name="Painter, Rachel" userId="422c9480-5bb4-4c1d-a6d0-635601c617c8" providerId="ADAL" clId="{5A292707-4B50-4B79-91EC-A4E3D5C47884}" dt="2025-03-06T19:28:59.449" v="19401" actId="20577"/>
        <pc:sldMkLst>
          <pc:docMk/>
          <pc:sldMk cId="1054343533" sldId="281"/>
        </pc:sldMkLst>
      </pc:sldChg>
      <pc:sldChg chg="modNotesTx">
        <pc:chgData name="Painter, Rachel" userId="422c9480-5bb4-4c1d-a6d0-635601c617c8" providerId="ADAL" clId="{5A292707-4B50-4B79-91EC-A4E3D5C47884}" dt="2025-03-06T19:30:36.150" v="19832" actId="20577"/>
        <pc:sldMkLst>
          <pc:docMk/>
          <pc:sldMk cId="2306440153" sldId="282"/>
        </pc:sldMkLst>
      </pc:sldChg>
      <pc:sldChg chg="modNotesTx">
        <pc:chgData name="Painter, Rachel" userId="422c9480-5bb4-4c1d-a6d0-635601c617c8" providerId="ADAL" clId="{5A292707-4B50-4B79-91EC-A4E3D5C47884}" dt="2025-03-06T19:32:36.641" v="20381" actId="20577"/>
        <pc:sldMkLst>
          <pc:docMk/>
          <pc:sldMk cId="789026167" sldId="283"/>
        </pc:sldMkLst>
      </pc:sldChg>
      <pc:sldChg chg="modNotesTx">
        <pc:chgData name="Painter, Rachel" userId="422c9480-5bb4-4c1d-a6d0-635601c617c8" providerId="ADAL" clId="{5A292707-4B50-4B79-91EC-A4E3D5C47884}" dt="2025-03-06T19:38:24.205" v="21888" actId="20577"/>
        <pc:sldMkLst>
          <pc:docMk/>
          <pc:sldMk cId="1430913248" sldId="284"/>
        </pc:sldMkLst>
      </pc:sldChg>
      <pc:sldChg chg="modNotesTx">
        <pc:chgData name="Painter, Rachel" userId="422c9480-5bb4-4c1d-a6d0-635601c617c8" providerId="ADAL" clId="{5A292707-4B50-4B79-91EC-A4E3D5C47884}" dt="2025-03-06T19:41:13.195" v="22805" actId="20577"/>
        <pc:sldMkLst>
          <pc:docMk/>
          <pc:sldMk cId="2778728201" sldId="285"/>
        </pc:sldMkLst>
      </pc:sldChg>
      <pc:sldChg chg="modNotesTx">
        <pc:chgData name="Painter, Rachel" userId="422c9480-5bb4-4c1d-a6d0-635601c617c8" providerId="ADAL" clId="{5A292707-4B50-4B79-91EC-A4E3D5C47884}" dt="2025-03-06T18:39:44.404" v="8280" actId="20577"/>
        <pc:sldMkLst>
          <pc:docMk/>
          <pc:sldMk cId="634545512" sldId="286"/>
        </pc:sldMkLst>
      </pc:sldChg>
      <pc:sldChg chg="modNotesTx">
        <pc:chgData name="Painter, Rachel" userId="422c9480-5bb4-4c1d-a6d0-635601c617c8" providerId="ADAL" clId="{5A292707-4B50-4B79-91EC-A4E3D5C47884}" dt="2025-03-06T18:33:40.583" v="6472" actId="20577"/>
        <pc:sldMkLst>
          <pc:docMk/>
          <pc:sldMk cId="2177834278" sldId="287"/>
        </pc:sldMkLst>
      </pc:sldChg>
      <pc:sldChg chg="modNotesTx">
        <pc:chgData name="Painter, Rachel" userId="422c9480-5bb4-4c1d-a6d0-635601c617c8" providerId="ADAL" clId="{5A292707-4B50-4B79-91EC-A4E3D5C47884}" dt="2025-03-06T18:37:36.682" v="7631" actId="20577"/>
        <pc:sldMkLst>
          <pc:docMk/>
          <pc:sldMk cId="1189819491" sldId="288"/>
        </pc:sldMkLst>
      </pc:sldChg>
      <pc:sldChg chg="modNotesTx">
        <pc:chgData name="Painter, Rachel" userId="422c9480-5bb4-4c1d-a6d0-635601c617c8" providerId="ADAL" clId="{5A292707-4B50-4B79-91EC-A4E3D5C47884}" dt="2025-03-06T18:26:13.185" v="4341" actId="20577"/>
        <pc:sldMkLst>
          <pc:docMk/>
          <pc:sldMk cId="2337986120" sldId="289"/>
        </pc:sldMkLst>
      </pc:sldChg>
      <pc:sldChg chg="modNotesTx">
        <pc:chgData name="Painter, Rachel" userId="422c9480-5bb4-4c1d-a6d0-635601c617c8" providerId="ADAL" clId="{5A292707-4B50-4B79-91EC-A4E3D5C47884}" dt="2025-03-06T19:35:01.909" v="20928" actId="20577"/>
        <pc:sldMkLst>
          <pc:docMk/>
          <pc:sldMk cId="2601859196" sldId="290"/>
        </pc:sldMkLst>
      </pc:sldChg>
      <pc:sldChg chg="modNotesTx">
        <pc:chgData name="Painter, Rachel" userId="422c9480-5bb4-4c1d-a6d0-635601c617c8" providerId="ADAL" clId="{5A292707-4B50-4B79-91EC-A4E3D5C47884}" dt="2025-03-06T18:26:58.248" v="4521" actId="20577"/>
        <pc:sldMkLst>
          <pc:docMk/>
          <pc:sldMk cId="3652545292" sldId="2497"/>
        </pc:sldMkLst>
      </pc:sldChg>
      <pc:sldChg chg="modNotesTx">
        <pc:chgData name="Painter, Rachel" userId="422c9480-5bb4-4c1d-a6d0-635601c617c8" providerId="ADAL" clId="{5A292707-4B50-4B79-91EC-A4E3D5C47884}" dt="2025-03-06T18:18:19.435" v="2022" actId="20577"/>
        <pc:sldMkLst>
          <pc:docMk/>
          <pc:sldMk cId="3405867207" sldId="2689"/>
        </pc:sldMkLst>
      </pc:sldChg>
      <pc:sldChg chg="modNotesTx">
        <pc:chgData name="Painter, Rachel" userId="422c9480-5bb4-4c1d-a6d0-635601c617c8" providerId="ADAL" clId="{5A292707-4B50-4B79-91EC-A4E3D5C47884}" dt="2025-03-06T18:18:39.904" v="2092" actId="20577"/>
        <pc:sldMkLst>
          <pc:docMk/>
          <pc:sldMk cId="4249177717" sldId="2714"/>
        </pc:sldMkLst>
      </pc:sldChg>
      <pc:sldChg chg="modNotesTx">
        <pc:chgData name="Painter, Rachel" userId="422c9480-5bb4-4c1d-a6d0-635601c617c8" providerId="ADAL" clId="{5A292707-4B50-4B79-91EC-A4E3D5C47884}" dt="2025-03-06T18:28:33.823" v="5030" actId="20577"/>
        <pc:sldMkLst>
          <pc:docMk/>
          <pc:sldMk cId="2843169559" sldId="2717"/>
        </pc:sldMkLst>
      </pc:sldChg>
      <pc:sldChg chg="modNotesTx">
        <pc:chgData name="Painter, Rachel" userId="422c9480-5bb4-4c1d-a6d0-635601c617c8" providerId="ADAL" clId="{5A292707-4B50-4B79-91EC-A4E3D5C47884}" dt="2025-03-06T19:42:26.860" v="23161" actId="20577"/>
        <pc:sldMkLst>
          <pc:docMk/>
          <pc:sldMk cId="96376734" sldId="2719"/>
        </pc:sldMkLst>
      </pc:sldChg>
      <pc:sldChg chg="modNotesTx">
        <pc:chgData name="Painter, Rachel" userId="422c9480-5bb4-4c1d-a6d0-635601c617c8" providerId="ADAL" clId="{5A292707-4B50-4B79-91EC-A4E3D5C47884}" dt="2025-03-06T18:19:37.062" v="2342" actId="20577"/>
        <pc:sldMkLst>
          <pc:docMk/>
          <pc:sldMk cId="27290033" sldId="2720"/>
        </pc:sldMkLst>
      </pc:sldChg>
      <pc:sldChg chg="del modNotesTx">
        <pc:chgData name="Painter, Rachel" userId="422c9480-5bb4-4c1d-a6d0-635601c617c8" providerId="ADAL" clId="{5A292707-4B50-4B79-91EC-A4E3D5C47884}" dt="2025-03-06T18:09:59.766" v="67" actId="2696"/>
        <pc:sldMkLst>
          <pc:docMk/>
          <pc:sldMk cId="0" sldId="2721"/>
        </pc:sldMkLst>
      </pc:sldChg>
      <pc:sldChg chg="add del">
        <pc:chgData name="Painter, Rachel" userId="422c9480-5bb4-4c1d-a6d0-635601c617c8" providerId="ADAL" clId="{5A292707-4B50-4B79-91EC-A4E3D5C47884}" dt="2025-03-06T18:29:55.500" v="5402"/>
        <pc:sldMkLst>
          <pc:docMk/>
          <pc:sldMk cId="1274063803" sldId="272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54E174-2DC0-440A-A3BB-379B76DB4EAB}" type="doc">
      <dgm:prSet loTypeId="urn:microsoft.com/office/officeart/2005/8/layout/vList2" loCatId="list" qsTypeId="urn:microsoft.com/office/officeart/2005/8/quickstyle/3d2" qsCatId="3D" csTypeId="urn:microsoft.com/office/officeart/2005/8/colors/accent0_1" csCatId="mainScheme" phldr="1"/>
      <dgm:spPr/>
      <dgm:t>
        <a:bodyPr/>
        <a:lstStyle/>
        <a:p>
          <a:endParaRPr lang="en-US"/>
        </a:p>
      </dgm:t>
    </dgm:pt>
    <dgm:pt modelId="{D587392F-D01A-4C95-8C9D-8475AB682AAE}">
      <dgm:prSet phldrT="[Text]"/>
      <dgm:spPr>
        <a:solidFill>
          <a:schemeClr val="bg1">
            <a:lumMod val="75000"/>
          </a:schemeClr>
        </a:solidFill>
      </dgm:spPr>
      <dgm:t>
        <a:bodyPr/>
        <a:lstStyle/>
        <a:p>
          <a:r>
            <a:rPr lang="en-US" dirty="0">
              <a:latin typeface="Bell MT" panose="02020503060305020303" pitchFamily="18" charset="0"/>
            </a:rPr>
            <a:t>Executive Summary</a:t>
          </a:r>
        </a:p>
      </dgm:t>
    </dgm:pt>
    <dgm:pt modelId="{3F76BAEE-439F-4106-94FC-84DE0C0D5C6C}" type="parTrans" cxnId="{28352F49-D7C6-4ABD-9BC3-0F53206BB29A}">
      <dgm:prSet/>
      <dgm:spPr/>
      <dgm:t>
        <a:bodyPr/>
        <a:lstStyle/>
        <a:p>
          <a:endParaRPr lang="en-US"/>
        </a:p>
      </dgm:t>
    </dgm:pt>
    <dgm:pt modelId="{891CCEE7-F545-420C-8E01-1A2DEB859802}" type="sibTrans" cxnId="{28352F49-D7C6-4ABD-9BC3-0F53206BB29A}">
      <dgm:prSet/>
      <dgm:spPr/>
      <dgm:t>
        <a:bodyPr/>
        <a:lstStyle/>
        <a:p>
          <a:endParaRPr lang="en-US"/>
        </a:p>
      </dgm:t>
    </dgm:pt>
    <dgm:pt modelId="{C4AE9C83-188A-44F9-B663-EC7A6629D1BD}">
      <dgm:prSet phldrT="[Text]"/>
      <dgm:spPr>
        <a:solidFill>
          <a:schemeClr val="bg1">
            <a:lumMod val="75000"/>
          </a:schemeClr>
        </a:solidFill>
      </dgm:spPr>
      <dgm:t>
        <a:bodyPr/>
        <a:lstStyle/>
        <a:p>
          <a:r>
            <a:rPr lang="en-US" dirty="0">
              <a:latin typeface="Bell MT" panose="02020503060305020303" pitchFamily="18" charset="0"/>
            </a:rPr>
            <a:t>Business Description</a:t>
          </a:r>
        </a:p>
      </dgm:t>
    </dgm:pt>
    <dgm:pt modelId="{DC412A61-10CE-4D83-B5F7-C08C014CE292}" type="parTrans" cxnId="{90201ED9-2A04-4EBE-B700-003FFCA13BD3}">
      <dgm:prSet/>
      <dgm:spPr/>
      <dgm:t>
        <a:bodyPr/>
        <a:lstStyle/>
        <a:p>
          <a:endParaRPr lang="en-US"/>
        </a:p>
      </dgm:t>
    </dgm:pt>
    <dgm:pt modelId="{579B4DD9-2245-4AF7-90A9-64CB4E614F4B}" type="sibTrans" cxnId="{90201ED9-2A04-4EBE-B700-003FFCA13BD3}">
      <dgm:prSet/>
      <dgm:spPr/>
      <dgm:t>
        <a:bodyPr/>
        <a:lstStyle/>
        <a:p>
          <a:endParaRPr lang="en-US"/>
        </a:p>
      </dgm:t>
    </dgm:pt>
    <dgm:pt modelId="{0EC8EB10-CA20-4A76-B2D1-304432226F64}">
      <dgm:prSet phldrT="[Text]"/>
      <dgm:spPr>
        <a:solidFill>
          <a:schemeClr val="bg1">
            <a:lumMod val="75000"/>
          </a:schemeClr>
        </a:solidFill>
      </dgm:spPr>
      <dgm:t>
        <a:bodyPr/>
        <a:lstStyle/>
        <a:p>
          <a:r>
            <a:rPr lang="en-US" dirty="0">
              <a:latin typeface="Bell MT" panose="02020503060305020303" pitchFamily="18" charset="0"/>
            </a:rPr>
            <a:t>Marketing Plan </a:t>
          </a:r>
        </a:p>
      </dgm:t>
    </dgm:pt>
    <dgm:pt modelId="{EE7BD1EF-D4E4-48F7-9988-9AC53E7BB962}" type="parTrans" cxnId="{EDDEE1DF-E5F4-482D-98FF-A65F39EE7BAB}">
      <dgm:prSet/>
      <dgm:spPr/>
      <dgm:t>
        <a:bodyPr/>
        <a:lstStyle/>
        <a:p>
          <a:endParaRPr lang="en-US"/>
        </a:p>
      </dgm:t>
    </dgm:pt>
    <dgm:pt modelId="{CDCC27F3-75B4-43CE-9DA6-0F3AAB177170}" type="sibTrans" cxnId="{EDDEE1DF-E5F4-482D-98FF-A65F39EE7BAB}">
      <dgm:prSet/>
      <dgm:spPr/>
      <dgm:t>
        <a:bodyPr/>
        <a:lstStyle/>
        <a:p>
          <a:endParaRPr lang="en-US"/>
        </a:p>
      </dgm:t>
    </dgm:pt>
    <dgm:pt modelId="{7D1B34B4-D450-404A-9492-BBEB3F4A3DD5}">
      <dgm:prSet/>
      <dgm:spPr>
        <a:solidFill>
          <a:schemeClr val="bg1">
            <a:lumMod val="75000"/>
          </a:schemeClr>
        </a:solidFill>
      </dgm:spPr>
      <dgm:t>
        <a:bodyPr/>
        <a:lstStyle/>
        <a:p>
          <a:r>
            <a:rPr lang="en-US" dirty="0">
              <a:latin typeface="Bell MT" panose="02020503060305020303" pitchFamily="18" charset="0"/>
            </a:rPr>
            <a:t>Financial Plan</a:t>
          </a:r>
        </a:p>
      </dgm:t>
    </dgm:pt>
    <dgm:pt modelId="{58B9F378-975D-4E7B-A7C7-D2B455AAEF69}" type="parTrans" cxnId="{69FD5F06-EA97-4877-9B3F-DE2FBE885CC6}">
      <dgm:prSet/>
      <dgm:spPr/>
      <dgm:t>
        <a:bodyPr/>
        <a:lstStyle/>
        <a:p>
          <a:endParaRPr lang="en-US"/>
        </a:p>
      </dgm:t>
    </dgm:pt>
    <dgm:pt modelId="{6C4A841C-0FCC-457E-A172-2C7511155EFA}" type="sibTrans" cxnId="{69FD5F06-EA97-4877-9B3F-DE2FBE885CC6}">
      <dgm:prSet/>
      <dgm:spPr/>
      <dgm:t>
        <a:bodyPr/>
        <a:lstStyle/>
        <a:p>
          <a:endParaRPr lang="en-US"/>
        </a:p>
      </dgm:t>
    </dgm:pt>
    <dgm:pt modelId="{EC4C1A93-F0FD-40BB-99A1-F7270AE8B9CE}" type="pres">
      <dgm:prSet presAssocID="{7954E174-2DC0-440A-A3BB-379B76DB4EAB}" presName="linear" presStyleCnt="0">
        <dgm:presLayoutVars>
          <dgm:animLvl val="lvl"/>
          <dgm:resizeHandles val="exact"/>
        </dgm:presLayoutVars>
      </dgm:prSet>
      <dgm:spPr/>
    </dgm:pt>
    <dgm:pt modelId="{179135B4-BBAD-42A9-BFAD-4A3C4BA9AE24}" type="pres">
      <dgm:prSet presAssocID="{D587392F-D01A-4C95-8C9D-8475AB682AAE}" presName="parentText" presStyleLbl="node1" presStyleIdx="0" presStyleCnt="4">
        <dgm:presLayoutVars>
          <dgm:chMax val="0"/>
          <dgm:bulletEnabled val="1"/>
        </dgm:presLayoutVars>
      </dgm:prSet>
      <dgm:spPr/>
    </dgm:pt>
    <dgm:pt modelId="{992ADEBA-3B91-42CB-94ED-020CFF82C0AE}" type="pres">
      <dgm:prSet presAssocID="{891CCEE7-F545-420C-8E01-1A2DEB859802}" presName="spacer" presStyleCnt="0"/>
      <dgm:spPr/>
    </dgm:pt>
    <dgm:pt modelId="{F7E2844C-E15E-4D62-9032-D784441C25BF}" type="pres">
      <dgm:prSet presAssocID="{C4AE9C83-188A-44F9-B663-EC7A6629D1BD}" presName="parentText" presStyleLbl="node1" presStyleIdx="1" presStyleCnt="4">
        <dgm:presLayoutVars>
          <dgm:chMax val="0"/>
          <dgm:bulletEnabled val="1"/>
        </dgm:presLayoutVars>
      </dgm:prSet>
      <dgm:spPr/>
    </dgm:pt>
    <dgm:pt modelId="{A03A5B95-565D-4560-9A6B-346F67431B6C}" type="pres">
      <dgm:prSet presAssocID="{579B4DD9-2245-4AF7-90A9-64CB4E614F4B}" presName="spacer" presStyleCnt="0"/>
      <dgm:spPr/>
    </dgm:pt>
    <dgm:pt modelId="{3EF22905-3636-4787-A22B-8AD306339853}" type="pres">
      <dgm:prSet presAssocID="{0EC8EB10-CA20-4A76-B2D1-304432226F64}" presName="parentText" presStyleLbl="node1" presStyleIdx="2" presStyleCnt="4" custLinFactNeighborX="-1636" custLinFactNeighborY="25666">
        <dgm:presLayoutVars>
          <dgm:chMax val="0"/>
          <dgm:bulletEnabled val="1"/>
        </dgm:presLayoutVars>
      </dgm:prSet>
      <dgm:spPr/>
    </dgm:pt>
    <dgm:pt modelId="{42D6FDBD-1047-496E-AADA-BEF269C0CACB}" type="pres">
      <dgm:prSet presAssocID="{CDCC27F3-75B4-43CE-9DA6-0F3AAB177170}" presName="spacer" presStyleCnt="0"/>
      <dgm:spPr/>
    </dgm:pt>
    <dgm:pt modelId="{640F357D-3BF1-4CEB-BEEB-D5C461FA054B}" type="pres">
      <dgm:prSet presAssocID="{7D1B34B4-D450-404A-9492-BBEB3F4A3DD5}" presName="parentText" presStyleLbl="node1" presStyleIdx="3" presStyleCnt="4">
        <dgm:presLayoutVars>
          <dgm:chMax val="0"/>
          <dgm:bulletEnabled val="1"/>
        </dgm:presLayoutVars>
      </dgm:prSet>
      <dgm:spPr/>
    </dgm:pt>
  </dgm:ptLst>
  <dgm:cxnLst>
    <dgm:cxn modelId="{69FD5F06-EA97-4877-9B3F-DE2FBE885CC6}" srcId="{7954E174-2DC0-440A-A3BB-379B76DB4EAB}" destId="{7D1B34B4-D450-404A-9492-BBEB3F4A3DD5}" srcOrd="3" destOrd="0" parTransId="{58B9F378-975D-4E7B-A7C7-D2B455AAEF69}" sibTransId="{6C4A841C-0FCC-457E-A172-2C7511155EFA}"/>
    <dgm:cxn modelId="{D75FED47-1AEC-4061-AFDD-310E3D808591}" type="presOf" srcId="{C4AE9C83-188A-44F9-B663-EC7A6629D1BD}" destId="{F7E2844C-E15E-4D62-9032-D784441C25BF}" srcOrd="0" destOrd="0" presId="urn:microsoft.com/office/officeart/2005/8/layout/vList2"/>
    <dgm:cxn modelId="{28352F49-D7C6-4ABD-9BC3-0F53206BB29A}" srcId="{7954E174-2DC0-440A-A3BB-379B76DB4EAB}" destId="{D587392F-D01A-4C95-8C9D-8475AB682AAE}" srcOrd="0" destOrd="0" parTransId="{3F76BAEE-439F-4106-94FC-84DE0C0D5C6C}" sibTransId="{891CCEE7-F545-420C-8E01-1A2DEB859802}"/>
    <dgm:cxn modelId="{27AA415A-95EE-4E14-8167-C3626CC1E49F}" type="presOf" srcId="{0EC8EB10-CA20-4A76-B2D1-304432226F64}" destId="{3EF22905-3636-4787-A22B-8AD306339853}" srcOrd="0" destOrd="0" presId="urn:microsoft.com/office/officeart/2005/8/layout/vList2"/>
    <dgm:cxn modelId="{45E230B5-81B9-48BB-B812-A7E92CABD208}" type="presOf" srcId="{7954E174-2DC0-440A-A3BB-379B76DB4EAB}" destId="{EC4C1A93-F0FD-40BB-99A1-F7270AE8B9CE}" srcOrd="0" destOrd="0" presId="urn:microsoft.com/office/officeart/2005/8/layout/vList2"/>
    <dgm:cxn modelId="{90201ED9-2A04-4EBE-B700-003FFCA13BD3}" srcId="{7954E174-2DC0-440A-A3BB-379B76DB4EAB}" destId="{C4AE9C83-188A-44F9-B663-EC7A6629D1BD}" srcOrd="1" destOrd="0" parTransId="{DC412A61-10CE-4D83-B5F7-C08C014CE292}" sibTransId="{579B4DD9-2245-4AF7-90A9-64CB4E614F4B}"/>
    <dgm:cxn modelId="{ACB7A5DE-9CF9-4397-9D49-7CBFE613B0AF}" type="presOf" srcId="{D587392F-D01A-4C95-8C9D-8475AB682AAE}" destId="{179135B4-BBAD-42A9-BFAD-4A3C4BA9AE24}" srcOrd="0" destOrd="0" presId="urn:microsoft.com/office/officeart/2005/8/layout/vList2"/>
    <dgm:cxn modelId="{EDDEE1DF-E5F4-482D-98FF-A65F39EE7BAB}" srcId="{7954E174-2DC0-440A-A3BB-379B76DB4EAB}" destId="{0EC8EB10-CA20-4A76-B2D1-304432226F64}" srcOrd="2" destOrd="0" parTransId="{EE7BD1EF-D4E4-48F7-9988-9AC53E7BB962}" sibTransId="{CDCC27F3-75B4-43CE-9DA6-0F3AAB177170}"/>
    <dgm:cxn modelId="{3748EFE4-D1DF-42E4-94C3-0B3E3D1F1ACC}" type="presOf" srcId="{7D1B34B4-D450-404A-9492-BBEB3F4A3DD5}" destId="{640F357D-3BF1-4CEB-BEEB-D5C461FA054B}" srcOrd="0" destOrd="0" presId="urn:microsoft.com/office/officeart/2005/8/layout/vList2"/>
    <dgm:cxn modelId="{57CBC579-D83A-4C16-BCAB-1331E17CA643}" type="presParOf" srcId="{EC4C1A93-F0FD-40BB-99A1-F7270AE8B9CE}" destId="{179135B4-BBAD-42A9-BFAD-4A3C4BA9AE24}" srcOrd="0" destOrd="0" presId="urn:microsoft.com/office/officeart/2005/8/layout/vList2"/>
    <dgm:cxn modelId="{81CA3F99-0C4E-4544-BE5B-270029268EB7}" type="presParOf" srcId="{EC4C1A93-F0FD-40BB-99A1-F7270AE8B9CE}" destId="{992ADEBA-3B91-42CB-94ED-020CFF82C0AE}" srcOrd="1" destOrd="0" presId="urn:microsoft.com/office/officeart/2005/8/layout/vList2"/>
    <dgm:cxn modelId="{0F5BFBAB-0321-4175-91C5-1E32884E301B}" type="presParOf" srcId="{EC4C1A93-F0FD-40BB-99A1-F7270AE8B9CE}" destId="{F7E2844C-E15E-4D62-9032-D784441C25BF}" srcOrd="2" destOrd="0" presId="urn:microsoft.com/office/officeart/2005/8/layout/vList2"/>
    <dgm:cxn modelId="{958A614C-7494-496D-9CC0-F0CDBBA686A1}" type="presParOf" srcId="{EC4C1A93-F0FD-40BB-99A1-F7270AE8B9CE}" destId="{A03A5B95-565D-4560-9A6B-346F67431B6C}" srcOrd="3" destOrd="0" presId="urn:microsoft.com/office/officeart/2005/8/layout/vList2"/>
    <dgm:cxn modelId="{3E85CBED-65D0-4D98-B4BC-B518B8009B56}" type="presParOf" srcId="{EC4C1A93-F0FD-40BB-99A1-F7270AE8B9CE}" destId="{3EF22905-3636-4787-A22B-8AD306339853}" srcOrd="4" destOrd="0" presId="urn:microsoft.com/office/officeart/2005/8/layout/vList2"/>
    <dgm:cxn modelId="{1D23C81B-2701-4CEA-82D0-8D0FAFB5973E}" type="presParOf" srcId="{EC4C1A93-F0FD-40BB-99A1-F7270AE8B9CE}" destId="{42D6FDBD-1047-496E-AADA-BEF269C0CACB}" srcOrd="5" destOrd="0" presId="urn:microsoft.com/office/officeart/2005/8/layout/vList2"/>
    <dgm:cxn modelId="{61694928-4B78-407D-B88E-458A9249F7F2}" type="presParOf" srcId="{EC4C1A93-F0FD-40BB-99A1-F7270AE8B9CE}" destId="{640F357D-3BF1-4CEB-BEEB-D5C461FA054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7954E174-2DC0-440A-A3BB-379B76DB4EAB}" type="doc">
      <dgm:prSet loTypeId="urn:microsoft.com/office/officeart/2005/8/layout/vList2" loCatId="list" qsTypeId="urn:microsoft.com/office/officeart/2005/8/quickstyle/3d2" qsCatId="3D" csTypeId="urn:microsoft.com/office/officeart/2005/8/colors/accent0_1" csCatId="mainScheme" phldr="1"/>
      <dgm:spPr/>
      <dgm:t>
        <a:bodyPr/>
        <a:lstStyle/>
        <a:p>
          <a:endParaRPr lang="en-US"/>
        </a:p>
      </dgm:t>
    </dgm:pt>
    <dgm:pt modelId="{D587392F-D01A-4C95-8C9D-8475AB682AAE}">
      <dgm:prSet phldrT="[Text]"/>
      <dgm:spPr>
        <a:solidFill>
          <a:schemeClr val="bg1">
            <a:lumMod val="75000"/>
          </a:schemeClr>
        </a:solidFill>
      </dgm:spPr>
      <dgm:t>
        <a:bodyPr/>
        <a:lstStyle/>
        <a:p>
          <a:r>
            <a:rPr lang="en-US" dirty="0">
              <a:latin typeface="Bell MT" panose="02020503060305020303" pitchFamily="18" charset="0"/>
            </a:rPr>
            <a:t>Business Overview</a:t>
          </a:r>
        </a:p>
      </dgm:t>
    </dgm:pt>
    <dgm:pt modelId="{3F76BAEE-439F-4106-94FC-84DE0C0D5C6C}" type="parTrans" cxnId="{28352F49-D7C6-4ABD-9BC3-0F53206BB29A}">
      <dgm:prSet/>
      <dgm:spPr/>
      <dgm:t>
        <a:bodyPr/>
        <a:lstStyle/>
        <a:p>
          <a:endParaRPr lang="en-US"/>
        </a:p>
      </dgm:t>
    </dgm:pt>
    <dgm:pt modelId="{891CCEE7-F545-420C-8E01-1A2DEB859802}" type="sibTrans" cxnId="{28352F49-D7C6-4ABD-9BC3-0F53206BB29A}">
      <dgm:prSet/>
      <dgm:spPr/>
      <dgm:t>
        <a:bodyPr/>
        <a:lstStyle/>
        <a:p>
          <a:endParaRPr lang="en-US"/>
        </a:p>
      </dgm:t>
    </dgm:pt>
    <dgm:pt modelId="{C4AE9C83-188A-44F9-B663-EC7A6629D1BD}">
      <dgm:prSet phldrT="[Text]"/>
      <dgm:spPr>
        <a:solidFill>
          <a:schemeClr val="bg1">
            <a:lumMod val="75000"/>
          </a:schemeClr>
        </a:solidFill>
      </dgm:spPr>
      <dgm:t>
        <a:bodyPr/>
        <a:lstStyle/>
        <a:p>
          <a:r>
            <a:rPr lang="en-US" dirty="0">
              <a:latin typeface="Bell MT" panose="02020503060305020303" pitchFamily="18" charset="0"/>
            </a:rPr>
            <a:t>Business History</a:t>
          </a:r>
        </a:p>
      </dgm:t>
    </dgm:pt>
    <dgm:pt modelId="{DC412A61-10CE-4D83-B5F7-C08C014CE292}" type="parTrans" cxnId="{90201ED9-2A04-4EBE-B700-003FFCA13BD3}">
      <dgm:prSet/>
      <dgm:spPr/>
      <dgm:t>
        <a:bodyPr/>
        <a:lstStyle/>
        <a:p>
          <a:endParaRPr lang="en-US"/>
        </a:p>
      </dgm:t>
    </dgm:pt>
    <dgm:pt modelId="{579B4DD9-2245-4AF7-90A9-64CB4E614F4B}" type="sibTrans" cxnId="{90201ED9-2A04-4EBE-B700-003FFCA13BD3}">
      <dgm:prSet/>
      <dgm:spPr/>
      <dgm:t>
        <a:bodyPr/>
        <a:lstStyle/>
        <a:p>
          <a:endParaRPr lang="en-US"/>
        </a:p>
      </dgm:t>
    </dgm:pt>
    <dgm:pt modelId="{0EC8EB10-CA20-4A76-B2D1-304432226F64}">
      <dgm:prSet phldrT="[Text]"/>
      <dgm:spPr>
        <a:solidFill>
          <a:schemeClr val="bg1">
            <a:lumMod val="75000"/>
          </a:schemeClr>
        </a:solidFill>
      </dgm:spPr>
      <dgm:t>
        <a:bodyPr/>
        <a:lstStyle/>
        <a:p>
          <a:r>
            <a:rPr lang="en-US" dirty="0">
              <a:latin typeface="Bell MT" panose="02020503060305020303" pitchFamily="18" charset="0"/>
            </a:rPr>
            <a:t>Location</a:t>
          </a:r>
        </a:p>
      </dgm:t>
    </dgm:pt>
    <dgm:pt modelId="{EE7BD1EF-D4E4-48F7-9988-9AC53E7BB962}" type="parTrans" cxnId="{EDDEE1DF-E5F4-482D-98FF-A65F39EE7BAB}">
      <dgm:prSet/>
      <dgm:spPr/>
      <dgm:t>
        <a:bodyPr/>
        <a:lstStyle/>
        <a:p>
          <a:endParaRPr lang="en-US"/>
        </a:p>
      </dgm:t>
    </dgm:pt>
    <dgm:pt modelId="{CDCC27F3-75B4-43CE-9DA6-0F3AAB177170}" type="sibTrans" cxnId="{EDDEE1DF-E5F4-482D-98FF-A65F39EE7BAB}">
      <dgm:prSet/>
      <dgm:spPr/>
      <dgm:t>
        <a:bodyPr/>
        <a:lstStyle/>
        <a:p>
          <a:endParaRPr lang="en-US"/>
        </a:p>
      </dgm:t>
    </dgm:pt>
    <dgm:pt modelId="{7D1B34B4-D450-404A-9492-BBEB3F4A3DD5}">
      <dgm:prSet/>
      <dgm:spPr>
        <a:solidFill>
          <a:schemeClr val="bg1">
            <a:lumMod val="75000"/>
          </a:schemeClr>
        </a:solidFill>
      </dgm:spPr>
      <dgm:t>
        <a:bodyPr/>
        <a:lstStyle/>
        <a:p>
          <a:r>
            <a:rPr lang="en-US" dirty="0">
              <a:latin typeface="Bell MT" panose="02020503060305020303" pitchFamily="18" charset="0"/>
            </a:rPr>
            <a:t>Facilities</a:t>
          </a:r>
        </a:p>
      </dgm:t>
    </dgm:pt>
    <dgm:pt modelId="{58B9F378-975D-4E7B-A7C7-D2B455AAEF69}" type="parTrans" cxnId="{69FD5F06-EA97-4877-9B3F-DE2FBE885CC6}">
      <dgm:prSet/>
      <dgm:spPr/>
      <dgm:t>
        <a:bodyPr/>
        <a:lstStyle/>
        <a:p>
          <a:endParaRPr lang="en-US"/>
        </a:p>
      </dgm:t>
    </dgm:pt>
    <dgm:pt modelId="{6C4A841C-0FCC-457E-A172-2C7511155EFA}" type="sibTrans" cxnId="{69FD5F06-EA97-4877-9B3F-DE2FBE885CC6}">
      <dgm:prSet/>
      <dgm:spPr/>
      <dgm:t>
        <a:bodyPr/>
        <a:lstStyle/>
        <a:p>
          <a:endParaRPr lang="en-US"/>
        </a:p>
      </dgm:t>
    </dgm:pt>
    <dgm:pt modelId="{125526A5-F6DA-43AB-B06A-ADDE5DA2A9CD}">
      <dgm:prSet/>
      <dgm:spPr>
        <a:solidFill>
          <a:schemeClr val="bg1">
            <a:lumMod val="75000"/>
          </a:schemeClr>
        </a:solidFill>
      </dgm:spPr>
      <dgm:t>
        <a:bodyPr/>
        <a:lstStyle/>
        <a:p>
          <a:r>
            <a:rPr lang="en-US" dirty="0">
              <a:latin typeface="Bell MT" panose="02020503060305020303" pitchFamily="18" charset="0"/>
            </a:rPr>
            <a:t>Business Structure</a:t>
          </a:r>
        </a:p>
      </dgm:t>
    </dgm:pt>
    <dgm:pt modelId="{F758275D-7049-4FA7-8A56-D98F58D173F7}" type="parTrans" cxnId="{ABFE96B5-B424-4479-8BD4-85BA210DD9D5}">
      <dgm:prSet/>
      <dgm:spPr/>
      <dgm:t>
        <a:bodyPr/>
        <a:lstStyle/>
        <a:p>
          <a:endParaRPr lang="en-US"/>
        </a:p>
      </dgm:t>
    </dgm:pt>
    <dgm:pt modelId="{9EB7992D-3E5F-497F-BC78-1116BAEAD018}" type="sibTrans" cxnId="{ABFE96B5-B424-4479-8BD4-85BA210DD9D5}">
      <dgm:prSet/>
      <dgm:spPr/>
      <dgm:t>
        <a:bodyPr/>
        <a:lstStyle/>
        <a:p>
          <a:endParaRPr lang="en-US"/>
        </a:p>
      </dgm:t>
    </dgm:pt>
    <dgm:pt modelId="{EC4C1A93-F0FD-40BB-99A1-F7270AE8B9CE}" type="pres">
      <dgm:prSet presAssocID="{7954E174-2DC0-440A-A3BB-379B76DB4EAB}" presName="linear" presStyleCnt="0">
        <dgm:presLayoutVars>
          <dgm:animLvl val="lvl"/>
          <dgm:resizeHandles val="exact"/>
        </dgm:presLayoutVars>
      </dgm:prSet>
      <dgm:spPr/>
    </dgm:pt>
    <dgm:pt modelId="{179135B4-BBAD-42A9-BFAD-4A3C4BA9AE24}" type="pres">
      <dgm:prSet presAssocID="{D587392F-D01A-4C95-8C9D-8475AB682AAE}" presName="parentText" presStyleLbl="node1" presStyleIdx="0" presStyleCnt="5">
        <dgm:presLayoutVars>
          <dgm:chMax val="0"/>
          <dgm:bulletEnabled val="1"/>
        </dgm:presLayoutVars>
      </dgm:prSet>
      <dgm:spPr/>
    </dgm:pt>
    <dgm:pt modelId="{992ADEBA-3B91-42CB-94ED-020CFF82C0AE}" type="pres">
      <dgm:prSet presAssocID="{891CCEE7-F545-420C-8E01-1A2DEB859802}" presName="spacer" presStyleCnt="0"/>
      <dgm:spPr/>
    </dgm:pt>
    <dgm:pt modelId="{F7E2844C-E15E-4D62-9032-D784441C25BF}" type="pres">
      <dgm:prSet presAssocID="{C4AE9C83-188A-44F9-B663-EC7A6629D1BD}" presName="parentText" presStyleLbl="node1" presStyleIdx="1" presStyleCnt="5">
        <dgm:presLayoutVars>
          <dgm:chMax val="0"/>
          <dgm:bulletEnabled val="1"/>
        </dgm:presLayoutVars>
      </dgm:prSet>
      <dgm:spPr/>
    </dgm:pt>
    <dgm:pt modelId="{A03A5B95-565D-4560-9A6B-346F67431B6C}" type="pres">
      <dgm:prSet presAssocID="{579B4DD9-2245-4AF7-90A9-64CB4E614F4B}" presName="spacer" presStyleCnt="0"/>
      <dgm:spPr/>
    </dgm:pt>
    <dgm:pt modelId="{3EF22905-3636-4787-A22B-8AD306339853}" type="pres">
      <dgm:prSet presAssocID="{0EC8EB10-CA20-4A76-B2D1-304432226F64}" presName="parentText" presStyleLbl="node1" presStyleIdx="2" presStyleCnt="5">
        <dgm:presLayoutVars>
          <dgm:chMax val="0"/>
          <dgm:bulletEnabled val="1"/>
        </dgm:presLayoutVars>
      </dgm:prSet>
      <dgm:spPr/>
    </dgm:pt>
    <dgm:pt modelId="{42D6FDBD-1047-496E-AADA-BEF269C0CACB}" type="pres">
      <dgm:prSet presAssocID="{CDCC27F3-75B4-43CE-9DA6-0F3AAB177170}" presName="spacer" presStyleCnt="0"/>
      <dgm:spPr/>
    </dgm:pt>
    <dgm:pt modelId="{640F357D-3BF1-4CEB-BEEB-D5C461FA054B}" type="pres">
      <dgm:prSet presAssocID="{7D1B34B4-D450-404A-9492-BBEB3F4A3DD5}" presName="parentText" presStyleLbl="node1" presStyleIdx="3" presStyleCnt="5">
        <dgm:presLayoutVars>
          <dgm:chMax val="0"/>
          <dgm:bulletEnabled val="1"/>
        </dgm:presLayoutVars>
      </dgm:prSet>
      <dgm:spPr/>
    </dgm:pt>
    <dgm:pt modelId="{31400F97-8482-476C-895D-618DC05C9594}" type="pres">
      <dgm:prSet presAssocID="{6C4A841C-0FCC-457E-A172-2C7511155EFA}" presName="spacer" presStyleCnt="0"/>
      <dgm:spPr/>
    </dgm:pt>
    <dgm:pt modelId="{40434D3C-BFD5-4B16-874E-562DB564FD64}" type="pres">
      <dgm:prSet presAssocID="{125526A5-F6DA-43AB-B06A-ADDE5DA2A9CD}" presName="parentText" presStyleLbl="node1" presStyleIdx="4" presStyleCnt="5">
        <dgm:presLayoutVars>
          <dgm:chMax val="0"/>
          <dgm:bulletEnabled val="1"/>
        </dgm:presLayoutVars>
      </dgm:prSet>
      <dgm:spPr/>
    </dgm:pt>
  </dgm:ptLst>
  <dgm:cxnLst>
    <dgm:cxn modelId="{69FD5F06-EA97-4877-9B3F-DE2FBE885CC6}" srcId="{7954E174-2DC0-440A-A3BB-379B76DB4EAB}" destId="{7D1B34B4-D450-404A-9492-BBEB3F4A3DD5}" srcOrd="3" destOrd="0" parTransId="{58B9F378-975D-4E7B-A7C7-D2B455AAEF69}" sibTransId="{6C4A841C-0FCC-457E-A172-2C7511155EFA}"/>
    <dgm:cxn modelId="{D1077B65-906F-4017-A4A2-206D338E4B3A}" type="presOf" srcId="{125526A5-F6DA-43AB-B06A-ADDE5DA2A9CD}" destId="{40434D3C-BFD5-4B16-874E-562DB564FD64}" srcOrd="0" destOrd="0" presId="urn:microsoft.com/office/officeart/2005/8/layout/vList2"/>
    <dgm:cxn modelId="{D75FED47-1AEC-4061-AFDD-310E3D808591}" type="presOf" srcId="{C4AE9C83-188A-44F9-B663-EC7A6629D1BD}" destId="{F7E2844C-E15E-4D62-9032-D784441C25BF}" srcOrd="0" destOrd="0" presId="urn:microsoft.com/office/officeart/2005/8/layout/vList2"/>
    <dgm:cxn modelId="{28352F49-D7C6-4ABD-9BC3-0F53206BB29A}" srcId="{7954E174-2DC0-440A-A3BB-379B76DB4EAB}" destId="{D587392F-D01A-4C95-8C9D-8475AB682AAE}" srcOrd="0" destOrd="0" parTransId="{3F76BAEE-439F-4106-94FC-84DE0C0D5C6C}" sibTransId="{891CCEE7-F545-420C-8E01-1A2DEB859802}"/>
    <dgm:cxn modelId="{27AA415A-95EE-4E14-8167-C3626CC1E49F}" type="presOf" srcId="{0EC8EB10-CA20-4A76-B2D1-304432226F64}" destId="{3EF22905-3636-4787-A22B-8AD306339853}" srcOrd="0" destOrd="0" presId="urn:microsoft.com/office/officeart/2005/8/layout/vList2"/>
    <dgm:cxn modelId="{45E230B5-81B9-48BB-B812-A7E92CABD208}" type="presOf" srcId="{7954E174-2DC0-440A-A3BB-379B76DB4EAB}" destId="{EC4C1A93-F0FD-40BB-99A1-F7270AE8B9CE}" srcOrd="0" destOrd="0" presId="urn:microsoft.com/office/officeart/2005/8/layout/vList2"/>
    <dgm:cxn modelId="{ABFE96B5-B424-4479-8BD4-85BA210DD9D5}" srcId="{7954E174-2DC0-440A-A3BB-379B76DB4EAB}" destId="{125526A5-F6DA-43AB-B06A-ADDE5DA2A9CD}" srcOrd="4" destOrd="0" parTransId="{F758275D-7049-4FA7-8A56-D98F58D173F7}" sibTransId="{9EB7992D-3E5F-497F-BC78-1116BAEAD018}"/>
    <dgm:cxn modelId="{90201ED9-2A04-4EBE-B700-003FFCA13BD3}" srcId="{7954E174-2DC0-440A-A3BB-379B76DB4EAB}" destId="{C4AE9C83-188A-44F9-B663-EC7A6629D1BD}" srcOrd="1" destOrd="0" parTransId="{DC412A61-10CE-4D83-B5F7-C08C014CE292}" sibTransId="{579B4DD9-2245-4AF7-90A9-64CB4E614F4B}"/>
    <dgm:cxn modelId="{ACB7A5DE-9CF9-4397-9D49-7CBFE613B0AF}" type="presOf" srcId="{D587392F-D01A-4C95-8C9D-8475AB682AAE}" destId="{179135B4-BBAD-42A9-BFAD-4A3C4BA9AE24}" srcOrd="0" destOrd="0" presId="urn:microsoft.com/office/officeart/2005/8/layout/vList2"/>
    <dgm:cxn modelId="{EDDEE1DF-E5F4-482D-98FF-A65F39EE7BAB}" srcId="{7954E174-2DC0-440A-A3BB-379B76DB4EAB}" destId="{0EC8EB10-CA20-4A76-B2D1-304432226F64}" srcOrd="2" destOrd="0" parTransId="{EE7BD1EF-D4E4-48F7-9988-9AC53E7BB962}" sibTransId="{CDCC27F3-75B4-43CE-9DA6-0F3AAB177170}"/>
    <dgm:cxn modelId="{3748EFE4-D1DF-42E4-94C3-0B3E3D1F1ACC}" type="presOf" srcId="{7D1B34B4-D450-404A-9492-BBEB3F4A3DD5}" destId="{640F357D-3BF1-4CEB-BEEB-D5C461FA054B}" srcOrd="0" destOrd="0" presId="urn:microsoft.com/office/officeart/2005/8/layout/vList2"/>
    <dgm:cxn modelId="{57CBC579-D83A-4C16-BCAB-1331E17CA643}" type="presParOf" srcId="{EC4C1A93-F0FD-40BB-99A1-F7270AE8B9CE}" destId="{179135B4-BBAD-42A9-BFAD-4A3C4BA9AE24}" srcOrd="0" destOrd="0" presId="urn:microsoft.com/office/officeart/2005/8/layout/vList2"/>
    <dgm:cxn modelId="{81CA3F99-0C4E-4544-BE5B-270029268EB7}" type="presParOf" srcId="{EC4C1A93-F0FD-40BB-99A1-F7270AE8B9CE}" destId="{992ADEBA-3B91-42CB-94ED-020CFF82C0AE}" srcOrd="1" destOrd="0" presId="urn:microsoft.com/office/officeart/2005/8/layout/vList2"/>
    <dgm:cxn modelId="{0F5BFBAB-0321-4175-91C5-1E32884E301B}" type="presParOf" srcId="{EC4C1A93-F0FD-40BB-99A1-F7270AE8B9CE}" destId="{F7E2844C-E15E-4D62-9032-D784441C25BF}" srcOrd="2" destOrd="0" presId="urn:microsoft.com/office/officeart/2005/8/layout/vList2"/>
    <dgm:cxn modelId="{958A614C-7494-496D-9CC0-F0CDBBA686A1}" type="presParOf" srcId="{EC4C1A93-F0FD-40BB-99A1-F7270AE8B9CE}" destId="{A03A5B95-565D-4560-9A6B-346F67431B6C}" srcOrd="3" destOrd="0" presId="urn:microsoft.com/office/officeart/2005/8/layout/vList2"/>
    <dgm:cxn modelId="{3E85CBED-65D0-4D98-B4BC-B518B8009B56}" type="presParOf" srcId="{EC4C1A93-F0FD-40BB-99A1-F7270AE8B9CE}" destId="{3EF22905-3636-4787-A22B-8AD306339853}" srcOrd="4" destOrd="0" presId="urn:microsoft.com/office/officeart/2005/8/layout/vList2"/>
    <dgm:cxn modelId="{1D23C81B-2701-4CEA-82D0-8D0FAFB5973E}" type="presParOf" srcId="{EC4C1A93-F0FD-40BB-99A1-F7270AE8B9CE}" destId="{42D6FDBD-1047-496E-AADA-BEF269C0CACB}" srcOrd="5" destOrd="0" presId="urn:microsoft.com/office/officeart/2005/8/layout/vList2"/>
    <dgm:cxn modelId="{61694928-4B78-407D-B88E-458A9249F7F2}" type="presParOf" srcId="{EC4C1A93-F0FD-40BB-99A1-F7270AE8B9CE}" destId="{640F357D-3BF1-4CEB-BEEB-D5C461FA054B}" srcOrd="6" destOrd="0" presId="urn:microsoft.com/office/officeart/2005/8/layout/vList2"/>
    <dgm:cxn modelId="{AFBD9741-47CC-45BB-BFBF-99B7BDB91687}" type="presParOf" srcId="{EC4C1A93-F0FD-40BB-99A1-F7270AE8B9CE}" destId="{31400F97-8482-476C-895D-618DC05C9594}" srcOrd="7" destOrd="0" presId="urn:microsoft.com/office/officeart/2005/8/layout/vList2"/>
    <dgm:cxn modelId="{68B05624-F7A1-4352-A2EE-E4570E01CC86}" type="presParOf" srcId="{EC4C1A93-F0FD-40BB-99A1-F7270AE8B9CE}" destId="{40434D3C-BFD5-4B16-874E-562DB564FD6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7954E174-2DC0-440A-A3BB-379B76DB4EAB}" type="doc">
      <dgm:prSet loTypeId="urn:microsoft.com/office/officeart/2005/8/layout/vList2" loCatId="list" qsTypeId="urn:microsoft.com/office/officeart/2005/8/quickstyle/3d2" qsCatId="3D" csTypeId="urn:microsoft.com/office/officeart/2005/8/colors/accent0_1" csCatId="mainScheme" phldr="1"/>
      <dgm:spPr/>
      <dgm:t>
        <a:bodyPr/>
        <a:lstStyle/>
        <a:p>
          <a:endParaRPr lang="en-US"/>
        </a:p>
      </dgm:t>
    </dgm:pt>
    <dgm:pt modelId="{D587392F-D01A-4C95-8C9D-8475AB682AAE}">
      <dgm:prSet phldrT="[Text]"/>
      <dgm:spPr>
        <a:solidFill>
          <a:schemeClr val="bg1">
            <a:lumMod val="75000"/>
          </a:schemeClr>
        </a:solidFill>
      </dgm:spPr>
      <dgm:t>
        <a:bodyPr/>
        <a:lstStyle/>
        <a:p>
          <a:r>
            <a:rPr lang="en-US" dirty="0">
              <a:latin typeface="Bell MT" panose="02020503060305020303" pitchFamily="18" charset="0"/>
            </a:rPr>
            <a:t>Executive Summary</a:t>
          </a:r>
        </a:p>
      </dgm:t>
    </dgm:pt>
    <dgm:pt modelId="{3F76BAEE-439F-4106-94FC-84DE0C0D5C6C}" type="parTrans" cxnId="{28352F49-D7C6-4ABD-9BC3-0F53206BB29A}">
      <dgm:prSet/>
      <dgm:spPr/>
      <dgm:t>
        <a:bodyPr/>
        <a:lstStyle/>
        <a:p>
          <a:endParaRPr lang="en-US"/>
        </a:p>
      </dgm:t>
    </dgm:pt>
    <dgm:pt modelId="{891CCEE7-F545-420C-8E01-1A2DEB859802}" type="sibTrans" cxnId="{28352F49-D7C6-4ABD-9BC3-0F53206BB29A}">
      <dgm:prSet/>
      <dgm:spPr/>
      <dgm:t>
        <a:bodyPr/>
        <a:lstStyle/>
        <a:p>
          <a:endParaRPr lang="en-US"/>
        </a:p>
      </dgm:t>
    </dgm:pt>
    <dgm:pt modelId="{C4AE9C83-188A-44F9-B663-EC7A6629D1BD}">
      <dgm:prSet phldrT="[Text]"/>
      <dgm:spPr>
        <a:solidFill>
          <a:schemeClr val="bg1">
            <a:lumMod val="75000"/>
          </a:schemeClr>
        </a:solidFill>
      </dgm:spPr>
      <dgm:t>
        <a:bodyPr/>
        <a:lstStyle/>
        <a:p>
          <a:r>
            <a:rPr lang="en-US" dirty="0">
              <a:latin typeface="Bell MT" panose="02020503060305020303" pitchFamily="18" charset="0"/>
            </a:rPr>
            <a:t>Business Description</a:t>
          </a:r>
        </a:p>
      </dgm:t>
    </dgm:pt>
    <dgm:pt modelId="{DC412A61-10CE-4D83-B5F7-C08C014CE292}" type="parTrans" cxnId="{90201ED9-2A04-4EBE-B700-003FFCA13BD3}">
      <dgm:prSet/>
      <dgm:spPr/>
      <dgm:t>
        <a:bodyPr/>
        <a:lstStyle/>
        <a:p>
          <a:endParaRPr lang="en-US"/>
        </a:p>
      </dgm:t>
    </dgm:pt>
    <dgm:pt modelId="{579B4DD9-2245-4AF7-90A9-64CB4E614F4B}" type="sibTrans" cxnId="{90201ED9-2A04-4EBE-B700-003FFCA13BD3}">
      <dgm:prSet/>
      <dgm:spPr/>
      <dgm:t>
        <a:bodyPr/>
        <a:lstStyle/>
        <a:p>
          <a:endParaRPr lang="en-US"/>
        </a:p>
      </dgm:t>
    </dgm:pt>
    <dgm:pt modelId="{0EC8EB10-CA20-4A76-B2D1-304432226F64}">
      <dgm:prSet phldrT="[Text]"/>
      <dgm:spPr>
        <a:solidFill>
          <a:schemeClr val="bg1">
            <a:lumMod val="75000"/>
          </a:schemeClr>
        </a:solidFill>
      </dgm:spPr>
      <dgm:t>
        <a:bodyPr/>
        <a:lstStyle/>
        <a:p>
          <a:r>
            <a:rPr lang="en-US" dirty="0">
              <a:latin typeface="Bell MT" panose="02020503060305020303" pitchFamily="18" charset="0"/>
            </a:rPr>
            <a:t>Marketing Plan </a:t>
          </a:r>
        </a:p>
      </dgm:t>
    </dgm:pt>
    <dgm:pt modelId="{EE7BD1EF-D4E4-48F7-9988-9AC53E7BB962}" type="parTrans" cxnId="{EDDEE1DF-E5F4-482D-98FF-A65F39EE7BAB}">
      <dgm:prSet/>
      <dgm:spPr/>
      <dgm:t>
        <a:bodyPr/>
        <a:lstStyle/>
        <a:p>
          <a:endParaRPr lang="en-US"/>
        </a:p>
      </dgm:t>
    </dgm:pt>
    <dgm:pt modelId="{CDCC27F3-75B4-43CE-9DA6-0F3AAB177170}" type="sibTrans" cxnId="{EDDEE1DF-E5F4-482D-98FF-A65F39EE7BAB}">
      <dgm:prSet/>
      <dgm:spPr/>
      <dgm:t>
        <a:bodyPr/>
        <a:lstStyle/>
        <a:p>
          <a:endParaRPr lang="en-US"/>
        </a:p>
      </dgm:t>
    </dgm:pt>
    <dgm:pt modelId="{7D1B34B4-D450-404A-9492-BBEB3F4A3DD5}">
      <dgm:prSet/>
      <dgm:spPr>
        <a:solidFill>
          <a:schemeClr val="bg1">
            <a:lumMod val="75000"/>
          </a:schemeClr>
        </a:solidFill>
      </dgm:spPr>
      <dgm:t>
        <a:bodyPr/>
        <a:lstStyle/>
        <a:p>
          <a:r>
            <a:rPr lang="en-US" dirty="0">
              <a:latin typeface="Bell MT" panose="02020503060305020303" pitchFamily="18" charset="0"/>
            </a:rPr>
            <a:t>Financial Plan</a:t>
          </a:r>
        </a:p>
      </dgm:t>
    </dgm:pt>
    <dgm:pt modelId="{58B9F378-975D-4E7B-A7C7-D2B455AAEF69}" type="parTrans" cxnId="{69FD5F06-EA97-4877-9B3F-DE2FBE885CC6}">
      <dgm:prSet/>
      <dgm:spPr/>
      <dgm:t>
        <a:bodyPr/>
        <a:lstStyle/>
        <a:p>
          <a:endParaRPr lang="en-US"/>
        </a:p>
      </dgm:t>
    </dgm:pt>
    <dgm:pt modelId="{6C4A841C-0FCC-457E-A172-2C7511155EFA}" type="sibTrans" cxnId="{69FD5F06-EA97-4877-9B3F-DE2FBE885CC6}">
      <dgm:prSet/>
      <dgm:spPr/>
      <dgm:t>
        <a:bodyPr/>
        <a:lstStyle/>
        <a:p>
          <a:endParaRPr lang="en-US"/>
        </a:p>
      </dgm:t>
    </dgm:pt>
    <dgm:pt modelId="{EC4C1A93-F0FD-40BB-99A1-F7270AE8B9CE}" type="pres">
      <dgm:prSet presAssocID="{7954E174-2DC0-440A-A3BB-379B76DB4EAB}" presName="linear" presStyleCnt="0">
        <dgm:presLayoutVars>
          <dgm:animLvl val="lvl"/>
          <dgm:resizeHandles val="exact"/>
        </dgm:presLayoutVars>
      </dgm:prSet>
      <dgm:spPr/>
    </dgm:pt>
    <dgm:pt modelId="{179135B4-BBAD-42A9-BFAD-4A3C4BA9AE24}" type="pres">
      <dgm:prSet presAssocID="{D587392F-D01A-4C95-8C9D-8475AB682AAE}" presName="parentText" presStyleLbl="node1" presStyleIdx="0" presStyleCnt="4">
        <dgm:presLayoutVars>
          <dgm:chMax val="0"/>
          <dgm:bulletEnabled val="1"/>
        </dgm:presLayoutVars>
      </dgm:prSet>
      <dgm:spPr/>
    </dgm:pt>
    <dgm:pt modelId="{992ADEBA-3B91-42CB-94ED-020CFF82C0AE}" type="pres">
      <dgm:prSet presAssocID="{891CCEE7-F545-420C-8E01-1A2DEB859802}" presName="spacer" presStyleCnt="0"/>
      <dgm:spPr/>
    </dgm:pt>
    <dgm:pt modelId="{F7E2844C-E15E-4D62-9032-D784441C25BF}" type="pres">
      <dgm:prSet presAssocID="{C4AE9C83-188A-44F9-B663-EC7A6629D1BD}" presName="parentText" presStyleLbl="node1" presStyleIdx="1" presStyleCnt="4">
        <dgm:presLayoutVars>
          <dgm:chMax val="0"/>
          <dgm:bulletEnabled val="1"/>
        </dgm:presLayoutVars>
      </dgm:prSet>
      <dgm:spPr/>
    </dgm:pt>
    <dgm:pt modelId="{A03A5B95-565D-4560-9A6B-346F67431B6C}" type="pres">
      <dgm:prSet presAssocID="{579B4DD9-2245-4AF7-90A9-64CB4E614F4B}" presName="spacer" presStyleCnt="0"/>
      <dgm:spPr/>
    </dgm:pt>
    <dgm:pt modelId="{3EF22905-3636-4787-A22B-8AD306339853}" type="pres">
      <dgm:prSet presAssocID="{0EC8EB10-CA20-4A76-B2D1-304432226F64}" presName="parentText" presStyleLbl="node1" presStyleIdx="2" presStyleCnt="4" custLinFactNeighborX="-1636" custLinFactNeighborY="25666">
        <dgm:presLayoutVars>
          <dgm:chMax val="0"/>
          <dgm:bulletEnabled val="1"/>
        </dgm:presLayoutVars>
      </dgm:prSet>
      <dgm:spPr/>
    </dgm:pt>
    <dgm:pt modelId="{42D6FDBD-1047-496E-AADA-BEF269C0CACB}" type="pres">
      <dgm:prSet presAssocID="{CDCC27F3-75B4-43CE-9DA6-0F3AAB177170}" presName="spacer" presStyleCnt="0"/>
      <dgm:spPr/>
    </dgm:pt>
    <dgm:pt modelId="{640F357D-3BF1-4CEB-BEEB-D5C461FA054B}" type="pres">
      <dgm:prSet presAssocID="{7D1B34B4-D450-404A-9492-BBEB3F4A3DD5}" presName="parentText" presStyleLbl="node1" presStyleIdx="3" presStyleCnt="4">
        <dgm:presLayoutVars>
          <dgm:chMax val="0"/>
          <dgm:bulletEnabled val="1"/>
        </dgm:presLayoutVars>
      </dgm:prSet>
      <dgm:spPr/>
    </dgm:pt>
  </dgm:ptLst>
  <dgm:cxnLst>
    <dgm:cxn modelId="{69FD5F06-EA97-4877-9B3F-DE2FBE885CC6}" srcId="{7954E174-2DC0-440A-A3BB-379B76DB4EAB}" destId="{7D1B34B4-D450-404A-9492-BBEB3F4A3DD5}" srcOrd="3" destOrd="0" parTransId="{58B9F378-975D-4E7B-A7C7-D2B455AAEF69}" sibTransId="{6C4A841C-0FCC-457E-A172-2C7511155EFA}"/>
    <dgm:cxn modelId="{D75FED47-1AEC-4061-AFDD-310E3D808591}" type="presOf" srcId="{C4AE9C83-188A-44F9-B663-EC7A6629D1BD}" destId="{F7E2844C-E15E-4D62-9032-D784441C25BF}" srcOrd="0" destOrd="0" presId="urn:microsoft.com/office/officeart/2005/8/layout/vList2"/>
    <dgm:cxn modelId="{28352F49-D7C6-4ABD-9BC3-0F53206BB29A}" srcId="{7954E174-2DC0-440A-A3BB-379B76DB4EAB}" destId="{D587392F-D01A-4C95-8C9D-8475AB682AAE}" srcOrd="0" destOrd="0" parTransId="{3F76BAEE-439F-4106-94FC-84DE0C0D5C6C}" sibTransId="{891CCEE7-F545-420C-8E01-1A2DEB859802}"/>
    <dgm:cxn modelId="{27AA415A-95EE-4E14-8167-C3626CC1E49F}" type="presOf" srcId="{0EC8EB10-CA20-4A76-B2D1-304432226F64}" destId="{3EF22905-3636-4787-A22B-8AD306339853}" srcOrd="0" destOrd="0" presId="urn:microsoft.com/office/officeart/2005/8/layout/vList2"/>
    <dgm:cxn modelId="{45E230B5-81B9-48BB-B812-A7E92CABD208}" type="presOf" srcId="{7954E174-2DC0-440A-A3BB-379B76DB4EAB}" destId="{EC4C1A93-F0FD-40BB-99A1-F7270AE8B9CE}" srcOrd="0" destOrd="0" presId="urn:microsoft.com/office/officeart/2005/8/layout/vList2"/>
    <dgm:cxn modelId="{90201ED9-2A04-4EBE-B700-003FFCA13BD3}" srcId="{7954E174-2DC0-440A-A3BB-379B76DB4EAB}" destId="{C4AE9C83-188A-44F9-B663-EC7A6629D1BD}" srcOrd="1" destOrd="0" parTransId="{DC412A61-10CE-4D83-B5F7-C08C014CE292}" sibTransId="{579B4DD9-2245-4AF7-90A9-64CB4E614F4B}"/>
    <dgm:cxn modelId="{ACB7A5DE-9CF9-4397-9D49-7CBFE613B0AF}" type="presOf" srcId="{D587392F-D01A-4C95-8C9D-8475AB682AAE}" destId="{179135B4-BBAD-42A9-BFAD-4A3C4BA9AE24}" srcOrd="0" destOrd="0" presId="urn:microsoft.com/office/officeart/2005/8/layout/vList2"/>
    <dgm:cxn modelId="{EDDEE1DF-E5F4-482D-98FF-A65F39EE7BAB}" srcId="{7954E174-2DC0-440A-A3BB-379B76DB4EAB}" destId="{0EC8EB10-CA20-4A76-B2D1-304432226F64}" srcOrd="2" destOrd="0" parTransId="{EE7BD1EF-D4E4-48F7-9988-9AC53E7BB962}" sibTransId="{CDCC27F3-75B4-43CE-9DA6-0F3AAB177170}"/>
    <dgm:cxn modelId="{3748EFE4-D1DF-42E4-94C3-0B3E3D1F1ACC}" type="presOf" srcId="{7D1B34B4-D450-404A-9492-BBEB3F4A3DD5}" destId="{640F357D-3BF1-4CEB-BEEB-D5C461FA054B}" srcOrd="0" destOrd="0" presId="urn:microsoft.com/office/officeart/2005/8/layout/vList2"/>
    <dgm:cxn modelId="{57CBC579-D83A-4C16-BCAB-1331E17CA643}" type="presParOf" srcId="{EC4C1A93-F0FD-40BB-99A1-F7270AE8B9CE}" destId="{179135B4-BBAD-42A9-BFAD-4A3C4BA9AE24}" srcOrd="0" destOrd="0" presId="urn:microsoft.com/office/officeart/2005/8/layout/vList2"/>
    <dgm:cxn modelId="{81CA3F99-0C4E-4544-BE5B-270029268EB7}" type="presParOf" srcId="{EC4C1A93-F0FD-40BB-99A1-F7270AE8B9CE}" destId="{992ADEBA-3B91-42CB-94ED-020CFF82C0AE}" srcOrd="1" destOrd="0" presId="urn:microsoft.com/office/officeart/2005/8/layout/vList2"/>
    <dgm:cxn modelId="{0F5BFBAB-0321-4175-91C5-1E32884E301B}" type="presParOf" srcId="{EC4C1A93-F0FD-40BB-99A1-F7270AE8B9CE}" destId="{F7E2844C-E15E-4D62-9032-D784441C25BF}" srcOrd="2" destOrd="0" presId="urn:microsoft.com/office/officeart/2005/8/layout/vList2"/>
    <dgm:cxn modelId="{958A614C-7494-496D-9CC0-F0CDBBA686A1}" type="presParOf" srcId="{EC4C1A93-F0FD-40BB-99A1-F7270AE8B9CE}" destId="{A03A5B95-565D-4560-9A6B-346F67431B6C}" srcOrd="3" destOrd="0" presId="urn:microsoft.com/office/officeart/2005/8/layout/vList2"/>
    <dgm:cxn modelId="{3E85CBED-65D0-4D98-B4BC-B518B8009B56}" type="presParOf" srcId="{EC4C1A93-F0FD-40BB-99A1-F7270AE8B9CE}" destId="{3EF22905-3636-4787-A22B-8AD306339853}" srcOrd="4" destOrd="0" presId="urn:microsoft.com/office/officeart/2005/8/layout/vList2"/>
    <dgm:cxn modelId="{1D23C81B-2701-4CEA-82D0-8D0FAFB5973E}" type="presParOf" srcId="{EC4C1A93-F0FD-40BB-99A1-F7270AE8B9CE}" destId="{42D6FDBD-1047-496E-AADA-BEF269C0CACB}" srcOrd="5" destOrd="0" presId="urn:microsoft.com/office/officeart/2005/8/layout/vList2"/>
    <dgm:cxn modelId="{61694928-4B78-407D-B88E-458A9249F7F2}" type="presParOf" srcId="{EC4C1A93-F0FD-40BB-99A1-F7270AE8B9CE}" destId="{640F357D-3BF1-4CEB-BEEB-D5C461FA054B}"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7954E174-2DC0-440A-A3BB-379B76DB4EAB}" type="doc">
      <dgm:prSet loTypeId="urn:microsoft.com/office/officeart/2005/8/layout/vList2" loCatId="list" qsTypeId="urn:microsoft.com/office/officeart/2005/8/quickstyle/3d2" qsCatId="3D" csTypeId="urn:microsoft.com/office/officeart/2005/8/colors/accent0_1" csCatId="mainScheme" phldr="1"/>
      <dgm:spPr/>
      <dgm:t>
        <a:bodyPr/>
        <a:lstStyle/>
        <a:p>
          <a:endParaRPr lang="en-US"/>
        </a:p>
      </dgm:t>
    </dgm:pt>
    <dgm:pt modelId="{D587392F-D01A-4C95-8C9D-8475AB682AAE}">
      <dgm:prSet phldrT="[Text]"/>
      <dgm:spPr>
        <a:solidFill>
          <a:schemeClr val="bg1">
            <a:lumMod val="75000"/>
          </a:schemeClr>
        </a:solidFill>
      </dgm:spPr>
      <dgm:t>
        <a:bodyPr/>
        <a:lstStyle/>
        <a:p>
          <a:r>
            <a:rPr lang="en-US" dirty="0">
              <a:latin typeface="Bell MT" panose="02020503060305020303" pitchFamily="18" charset="0"/>
            </a:rPr>
            <a:t>Market Analysis</a:t>
          </a:r>
        </a:p>
      </dgm:t>
    </dgm:pt>
    <dgm:pt modelId="{3F76BAEE-439F-4106-94FC-84DE0C0D5C6C}" type="parTrans" cxnId="{28352F49-D7C6-4ABD-9BC3-0F53206BB29A}">
      <dgm:prSet/>
      <dgm:spPr/>
      <dgm:t>
        <a:bodyPr/>
        <a:lstStyle/>
        <a:p>
          <a:endParaRPr lang="en-US"/>
        </a:p>
      </dgm:t>
    </dgm:pt>
    <dgm:pt modelId="{891CCEE7-F545-420C-8E01-1A2DEB859802}" type="sibTrans" cxnId="{28352F49-D7C6-4ABD-9BC3-0F53206BB29A}">
      <dgm:prSet/>
      <dgm:spPr/>
      <dgm:t>
        <a:bodyPr/>
        <a:lstStyle/>
        <a:p>
          <a:endParaRPr lang="en-US"/>
        </a:p>
      </dgm:t>
    </dgm:pt>
    <dgm:pt modelId="{C4AE9C83-188A-44F9-B663-EC7A6629D1BD}">
      <dgm:prSet phldrT="[Text]"/>
      <dgm:spPr>
        <a:solidFill>
          <a:schemeClr val="bg1">
            <a:lumMod val="75000"/>
          </a:schemeClr>
        </a:solidFill>
      </dgm:spPr>
      <dgm:t>
        <a:bodyPr/>
        <a:lstStyle/>
        <a:p>
          <a:r>
            <a:rPr lang="en-US" dirty="0">
              <a:latin typeface="Bell MT" panose="02020503060305020303" pitchFamily="18" charset="0"/>
            </a:rPr>
            <a:t>Target Market</a:t>
          </a:r>
        </a:p>
      </dgm:t>
    </dgm:pt>
    <dgm:pt modelId="{DC412A61-10CE-4D83-B5F7-C08C014CE292}" type="parTrans" cxnId="{90201ED9-2A04-4EBE-B700-003FFCA13BD3}">
      <dgm:prSet/>
      <dgm:spPr/>
      <dgm:t>
        <a:bodyPr/>
        <a:lstStyle/>
        <a:p>
          <a:endParaRPr lang="en-US"/>
        </a:p>
      </dgm:t>
    </dgm:pt>
    <dgm:pt modelId="{579B4DD9-2245-4AF7-90A9-64CB4E614F4B}" type="sibTrans" cxnId="{90201ED9-2A04-4EBE-B700-003FFCA13BD3}">
      <dgm:prSet/>
      <dgm:spPr/>
      <dgm:t>
        <a:bodyPr/>
        <a:lstStyle/>
        <a:p>
          <a:endParaRPr lang="en-US"/>
        </a:p>
      </dgm:t>
    </dgm:pt>
    <dgm:pt modelId="{0EC8EB10-CA20-4A76-B2D1-304432226F64}">
      <dgm:prSet phldrT="[Text]"/>
      <dgm:spPr>
        <a:solidFill>
          <a:schemeClr val="bg1">
            <a:lumMod val="75000"/>
          </a:schemeClr>
        </a:solidFill>
      </dgm:spPr>
      <dgm:t>
        <a:bodyPr/>
        <a:lstStyle/>
        <a:p>
          <a:r>
            <a:rPr lang="en-US" dirty="0">
              <a:latin typeface="Bell MT" panose="02020503060305020303" pitchFamily="18" charset="0"/>
            </a:rPr>
            <a:t>Marketing Mix</a:t>
          </a:r>
        </a:p>
      </dgm:t>
    </dgm:pt>
    <dgm:pt modelId="{EE7BD1EF-D4E4-48F7-9988-9AC53E7BB962}" type="parTrans" cxnId="{EDDEE1DF-E5F4-482D-98FF-A65F39EE7BAB}">
      <dgm:prSet/>
      <dgm:spPr/>
      <dgm:t>
        <a:bodyPr/>
        <a:lstStyle/>
        <a:p>
          <a:endParaRPr lang="en-US"/>
        </a:p>
      </dgm:t>
    </dgm:pt>
    <dgm:pt modelId="{CDCC27F3-75B4-43CE-9DA6-0F3AAB177170}" type="sibTrans" cxnId="{EDDEE1DF-E5F4-482D-98FF-A65F39EE7BAB}">
      <dgm:prSet/>
      <dgm:spPr/>
      <dgm:t>
        <a:bodyPr/>
        <a:lstStyle/>
        <a:p>
          <a:endParaRPr lang="en-US"/>
        </a:p>
      </dgm:t>
    </dgm:pt>
    <dgm:pt modelId="{EC4C1A93-F0FD-40BB-99A1-F7270AE8B9CE}" type="pres">
      <dgm:prSet presAssocID="{7954E174-2DC0-440A-A3BB-379B76DB4EAB}" presName="linear" presStyleCnt="0">
        <dgm:presLayoutVars>
          <dgm:animLvl val="lvl"/>
          <dgm:resizeHandles val="exact"/>
        </dgm:presLayoutVars>
      </dgm:prSet>
      <dgm:spPr/>
    </dgm:pt>
    <dgm:pt modelId="{179135B4-BBAD-42A9-BFAD-4A3C4BA9AE24}" type="pres">
      <dgm:prSet presAssocID="{D587392F-D01A-4C95-8C9D-8475AB682AAE}" presName="parentText" presStyleLbl="node1" presStyleIdx="0" presStyleCnt="3">
        <dgm:presLayoutVars>
          <dgm:chMax val="0"/>
          <dgm:bulletEnabled val="1"/>
        </dgm:presLayoutVars>
      </dgm:prSet>
      <dgm:spPr/>
    </dgm:pt>
    <dgm:pt modelId="{992ADEBA-3B91-42CB-94ED-020CFF82C0AE}" type="pres">
      <dgm:prSet presAssocID="{891CCEE7-F545-420C-8E01-1A2DEB859802}" presName="spacer" presStyleCnt="0"/>
      <dgm:spPr/>
    </dgm:pt>
    <dgm:pt modelId="{F7E2844C-E15E-4D62-9032-D784441C25BF}" type="pres">
      <dgm:prSet presAssocID="{C4AE9C83-188A-44F9-B663-EC7A6629D1BD}" presName="parentText" presStyleLbl="node1" presStyleIdx="1" presStyleCnt="3">
        <dgm:presLayoutVars>
          <dgm:chMax val="0"/>
          <dgm:bulletEnabled val="1"/>
        </dgm:presLayoutVars>
      </dgm:prSet>
      <dgm:spPr/>
    </dgm:pt>
    <dgm:pt modelId="{A03A5B95-565D-4560-9A6B-346F67431B6C}" type="pres">
      <dgm:prSet presAssocID="{579B4DD9-2245-4AF7-90A9-64CB4E614F4B}" presName="spacer" presStyleCnt="0"/>
      <dgm:spPr/>
    </dgm:pt>
    <dgm:pt modelId="{3EF22905-3636-4787-A22B-8AD306339853}" type="pres">
      <dgm:prSet presAssocID="{0EC8EB10-CA20-4A76-B2D1-304432226F64}" presName="parentText" presStyleLbl="node1" presStyleIdx="2" presStyleCnt="3">
        <dgm:presLayoutVars>
          <dgm:chMax val="0"/>
          <dgm:bulletEnabled val="1"/>
        </dgm:presLayoutVars>
      </dgm:prSet>
      <dgm:spPr/>
    </dgm:pt>
  </dgm:ptLst>
  <dgm:cxnLst>
    <dgm:cxn modelId="{D75FED47-1AEC-4061-AFDD-310E3D808591}" type="presOf" srcId="{C4AE9C83-188A-44F9-B663-EC7A6629D1BD}" destId="{F7E2844C-E15E-4D62-9032-D784441C25BF}" srcOrd="0" destOrd="0" presId="urn:microsoft.com/office/officeart/2005/8/layout/vList2"/>
    <dgm:cxn modelId="{28352F49-D7C6-4ABD-9BC3-0F53206BB29A}" srcId="{7954E174-2DC0-440A-A3BB-379B76DB4EAB}" destId="{D587392F-D01A-4C95-8C9D-8475AB682AAE}" srcOrd="0" destOrd="0" parTransId="{3F76BAEE-439F-4106-94FC-84DE0C0D5C6C}" sibTransId="{891CCEE7-F545-420C-8E01-1A2DEB859802}"/>
    <dgm:cxn modelId="{27AA415A-95EE-4E14-8167-C3626CC1E49F}" type="presOf" srcId="{0EC8EB10-CA20-4A76-B2D1-304432226F64}" destId="{3EF22905-3636-4787-A22B-8AD306339853}" srcOrd="0" destOrd="0" presId="urn:microsoft.com/office/officeart/2005/8/layout/vList2"/>
    <dgm:cxn modelId="{45E230B5-81B9-48BB-B812-A7E92CABD208}" type="presOf" srcId="{7954E174-2DC0-440A-A3BB-379B76DB4EAB}" destId="{EC4C1A93-F0FD-40BB-99A1-F7270AE8B9CE}" srcOrd="0" destOrd="0" presId="urn:microsoft.com/office/officeart/2005/8/layout/vList2"/>
    <dgm:cxn modelId="{90201ED9-2A04-4EBE-B700-003FFCA13BD3}" srcId="{7954E174-2DC0-440A-A3BB-379B76DB4EAB}" destId="{C4AE9C83-188A-44F9-B663-EC7A6629D1BD}" srcOrd="1" destOrd="0" parTransId="{DC412A61-10CE-4D83-B5F7-C08C014CE292}" sibTransId="{579B4DD9-2245-4AF7-90A9-64CB4E614F4B}"/>
    <dgm:cxn modelId="{ACB7A5DE-9CF9-4397-9D49-7CBFE613B0AF}" type="presOf" srcId="{D587392F-D01A-4C95-8C9D-8475AB682AAE}" destId="{179135B4-BBAD-42A9-BFAD-4A3C4BA9AE24}" srcOrd="0" destOrd="0" presId="urn:microsoft.com/office/officeart/2005/8/layout/vList2"/>
    <dgm:cxn modelId="{EDDEE1DF-E5F4-482D-98FF-A65F39EE7BAB}" srcId="{7954E174-2DC0-440A-A3BB-379B76DB4EAB}" destId="{0EC8EB10-CA20-4A76-B2D1-304432226F64}" srcOrd="2" destOrd="0" parTransId="{EE7BD1EF-D4E4-48F7-9988-9AC53E7BB962}" sibTransId="{CDCC27F3-75B4-43CE-9DA6-0F3AAB177170}"/>
    <dgm:cxn modelId="{57CBC579-D83A-4C16-BCAB-1331E17CA643}" type="presParOf" srcId="{EC4C1A93-F0FD-40BB-99A1-F7270AE8B9CE}" destId="{179135B4-BBAD-42A9-BFAD-4A3C4BA9AE24}" srcOrd="0" destOrd="0" presId="urn:microsoft.com/office/officeart/2005/8/layout/vList2"/>
    <dgm:cxn modelId="{81CA3F99-0C4E-4544-BE5B-270029268EB7}" type="presParOf" srcId="{EC4C1A93-F0FD-40BB-99A1-F7270AE8B9CE}" destId="{992ADEBA-3B91-42CB-94ED-020CFF82C0AE}" srcOrd="1" destOrd="0" presId="urn:microsoft.com/office/officeart/2005/8/layout/vList2"/>
    <dgm:cxn modelId="{0F5BFBAB-0321-4175-91C5-1E32884E301B}" type="presParOf" srcId="{EC4C1A93-F0FD-40BB-99A1-F7270AE8B9CE}" destId="{F7E2844C-E15E-4D62-9032-D784441C25BF}" srcOrd="2" destOrd="0" presId="urn:microsoft.com/office/officeart/2005/8/layout/vList2"/>
    <dgm:cxn modelId="{958A614C-7494-496D-9CC0-F0CDBBA686A1}" type="presParOf" srcId="{EC4C1A93-F0FD-40BB-99A1-F7270AE8B9CE}" destId="{A03A5B95-565D-4560-9A6B-346F67431B6C}" srcOrd="3" destOrd="0" presId="urn:microsoft.com/office/officeart/2005/8/layout/vList2"/>
    <dgm:cxn modelId="{3E85CBED-65D0-4D98-B4BC-B518B8009B56}" type="presParOf" srcId="{EC4C1A93-F0FD-40BB-99A1-F7270AE8B9CE}" destId="{3EF22905-3636-4787-A22B-8AD30633985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7954E174-2DC0-440A-A3BB-379B76DB4EAB}" type="doc">
      <dgm:prSet loTypeId="urn:microsoft.com/office/officeart/2005/8/layout/vList2" loCatId="list" qsTypeId="urn:microsoft.com/office/officeart/2005/8/quickstyle/3d2" qsCatId="3D" csTypeId="urn:microsoft.com/office/officeart/2005/8/colors/accent0_1" csCatId="mainScheme" phldr="1"/>
      <dgm:spPr/>
      <dgm:t>
        <a:bodyPr/>
        <a:lstStyle/>
        <a:p>
          <a:endParaRPr lang="en-US"/>
        </a:p>
      </dgm:t>
    </dgm:pt>
    <dgm:pt modelId="{D587392F-D01A-4C95-8C9D-8475AB682AAE}">
      <dgm:prSet phldrT="[Text]"/>
      <dgm:spPr>
        <a:solidFill>
          <a:schemeClr val="bg1">
            <a:lumMod val="75000"/>
          </a:schemeClr>
        </a:solidFill>
      </dgm:spPr>
      <dgm:t>
        <a:bodyPr/>
        <a:lstStyle/>
        <a:p>
          <a:r>
            <a:rPr lang="en-US" dirty="0">
              <a:latin typeface="Bell MT" panose="02020503060305020303" pitchFamily="18" charset="0"/>
            </a:rPr>
            <a:t>Executive Summary</a:t>
          </a:r>
        </a:p>
      </dgm:t>
    </dgm:pt>
    <dgm:pt modelId="{3F76BAEE-439F-4106-94FC-84DE0C0D5C6C}" type="parTrans" cxnId="{28352F49-D7C6-4ABD-9BC3-0F53206BB29A}">
      <dgm:prSet/>
      <dgm:spPr/>
      <dgm:t>
        <a:bodyPr/>
        <a:lstStyle/>
        <a:p>
          <a:endParaRPr lang="en-US"/>
        </a:p>
      </dgm:t>
    </dgm:pt>
    <dgm:pt modelId="{891CCEE7-F545-420C-8E01-1A2DEB859802}" type="sibTrans" cxnId="{28352F49-D7C6-4ABD-9BC3-0F53206BB29A}">
      <dgm:prSet/>
      <dgm:spPr/>
      <dgm:t>
        <a:bodyPr/>
        <a:lstStyle/>
        <a:p>
          <a:endParaRPr lang="en-US"/>
        </a:p>
      </dgm:t>
    </dgm:pt>
    <dgm:pt modelId="{C4AE9C83-188A-44F9-B663-EC7A6629D1BD}">
      <dgm:prSet phldrT="[Text]"/>
      <dgm:spPr>
        <a:solidFill>
          <a:schemeClr val="bg1">
            <a:lumMod val="75000"/>
          </a:schemeClr>
        </a:solidFill>
      </dgm:spPr>
      <dgm:t>
        <a:bodyPr/>
        <a:lstStyle/>
        <a:p>
          <a:r>
            <a:rPr lang="en-US" dirty="0">
              <a:latin typeface="Bell MT" panose="02020503060305020303" pitchFamily="18" charset="0"/>
            </a:rPr>
            <a:t>Business Description</a:t>
          </a:r>
        </a:p>
      </dgm:t>
    </dgm:pt>
    <dgm:pt modelId="{DC412A61-10CE-4D83-B5F7-C08C014CE292}" type="parTrans" cxnId="{90201ED9-2A04-4EBE-B700-003FFCA13BD3}">
      <dgm:prSet/>
      <dgm:spPr/>
      <dgm:t>
        <a:bodyPr/>
        <a:lstStyle/>
        <a:p>
          <a:endParaRPr lang="en-US"/>
        </a:p>
      </dgm:t>
    </dgm:pt>
    <dgm:pt modelId="{579B4DD9-2245-4AF7-90A9-64CB4E614F4B}" type="sibTrans" cxnId="{90201ED9-2A04-4EBE-B700-003FFCA13BD3}">
      <dgm:prSet/>
      <dgm:spPr/>
      <dgm:t>
        <a:bodyPr/>
        <a:lstStyle/>
        <a:p>
          <a:endParaRPr lang="en-US"/>
        </a:p>
      </dgm:t>
    </dgm:pt>
    <dgm:pt modelId="{0EC8EB10-CA20-4A76-B2D1-304432226F64}">
      <dgm:prSet phldrT="[Text]"/>
      <dgm:spPr>
        <a:solidFill>
          <a:schemeClr val="bg1">
            <a:lumMod val="75000"/>
          </a:schemeClr>
        </a:solidFill>
      </dgm:spPr>
      <dgm:t>
        <a:bodyPr/>
        <a:lstStyle/>
        <a:p>
          <a:r>
            <a:rPr lang="en-US" dirty="0">
              <a:latin typeface="Bell MT" panose="02020503060305020303" pitchFamily="18" charset="0"/>
            </a:rPr>
            <a:t>Marketing Plan </a:t>
          </a:r>
        </a:p>
      </dgm:t>
    </dgm:pt>
    <dgm:pt modelId="{EE7BD1EF-D4E4-48F7-9988-9AC53E7BB962}" type="parTrans" cxnId="{EDDEE1DF-E5F4-482D-98FF-A65F39EE7BAB}">
      <dgm:prSet/>
      <dgm:spPr/>
      <dgm:t>
        <a:bodyPr/>
        <a:lstStyle/>
        <a:p>
          <a:endParaRPr lang="en-US"/>
        </a:p>
      </dgm:t>
    </dgm:pt>
    <dgm:pt modelId="{CDCC27F3-75B4-43CE-9DA6-0F3AAB177170}" type="sibTrans" cxnId="{EDDEE1DF-E5F4-482D-98FF-A65F39EE7BAB}">
      <dgm:prSet/>
      <dgm:spPr/>
      <dgm:t>
        <a:bodyPr/>
        <a:lstStyle/>
        <a:p>
          <a:endParaRPr lang="en-US"/>
        </a:p>
      </dgm:t>
    </dgm:pt>
    <dgm:pt modelId="{7D1B34B4-D450-404A-9492-BBEB3F4A3DD5}">
      <dgm:prSet/>
      <dgm:spPr>
        <a:solidFill>
          <a:schemeClr val="bg1">
            <a:lumMod val="75000"/>
          </a:schemeClr>
        </a:solidFill>
      </dgm:spPr>
      <dgm:t>
        <a:bodyPr/>
        <a:lstStyle/>
        <a:p>
          <a:r>
            <a:rPr lang="en-US" dirty="0">
              <a:latin typeface="Bell MT" panose="02020503060305020303" pitchFamily="18" charset="0"/>
            </a:rPr>
            <a:t>Financial Plan</a:t>
          </a:r>
        </a:p>
      </dgm:t>
    </dgm:pt>
    <dgm:pt modelId="{58B9F378-975D-4E7B-A7C7-D2B455AAEF69}" type="parTrans" cxnId="{69FD5F06-EA97-4877-9B3F-DE2FBE885CC6}">
      <dgm:prSet/>
      <dgm:spPr/>
      <dgm:t>
        <a:bodyPr/>
        <a:lstStyle/>
        <a:p>
          <a:endParaRPr lang="en-US"/>
        </a:p>
      </dgm:t>
    </dgm:pt>
    <dgm:pt modelId="{6C4A841C-0FCC-457E-A172-2C7511155EFA}" type="sibTrans" cxnId="{69FD5F06-EA97-4877-9B3F-DE2FBE885CC6}">
      <dgm:prSet/>
      <dgm:spPr/>
      <dgm:t>
        <a:bodyPr/>
        <a:lstStyle/>
        <a:p>
          <a:endParaRPr lang="en-US"/>
        </a:p>
      </dgm:t>
    </dgm:pt>
    <dgm:pt modelId="{EC4C1A93-F0FD-40BB-99A1-F7270AE8B9CE}" type="pres">
      <dgm:prSet presAssocID="{7954E174-2DC0-440A-A3BB-379B76DB4EAB}" presName="linear" presStyleCnt="0">
        <dgm:presLayoutVars>
          <dgm:animLvl val="lvl"/>
          <dgm:resizeHandles val="exact"/>
        </dgm:presLayoutVars>
      </dgm:prSet>
      <dgm:spPr/>
    </dgm:pt>
    <dgm:pt modelId="{179135B4-BBAD-42A9-BFAD-4A3C4BA9AE24}" type="pres">
      <dgm:prSet presAssocID="{D587392F-D01A-4C95-8C9D-8475AB682AAE}" presName="parentText" presStyleLbl="node1" presStyleIdx="0" presStyleCnt="4">
        <dgm:presLayoutVars>
          <dgm:chMax val="0"/>
          <dgm:bulletEnabled val="1"/>
        </dgm:presLayoutVars>
      </dgm:prSet>
      <dgm:spPr/>
    </dgm:pt>
    <dgm:pt modelId="{992ADEBA-3B91-42CB-94ED-020CFF82C0AE}" type="pres">
      <dgm:prSet presAssocID="{891CCEE7-F545-420C-8E01-1A2DEB859802}" presName="spacer" presStyleCnt="0"/>
      <dgm:spPr/>
    </dgm:pt>
    <dgm:pt modelId="{F7E2844C-E15E-4D62-9032-D784441C25BF}" type="pres">
      <dgm:prSet presAssocID="{C4AE9C83-188A-44F9-B663-EC7A6629D1BD}" presName="parentText" presStyleLbl="node1" presStyleIdx="1" presStyleCnt="4">
        <dgm:presLayoutVars>
          <dgm:chMax val="0"/>
          <dgm:bulletEnabled val="1"/>
        </dgm:presLayoutVars>
      </dgm:prSet>
      <dgm:spPr/>
    </dgm:pt>
    <dgm:pt modelId="{A03A5B95-565D-4560-9A6B-346F67431B6C}" type="pres">
      <dgm:prSet presAssocID="{579B4DD9-2245-4AF7-90A9-64CB4E614F4B}" presName="spacer" presStyleCnt="0"/>
      <dgm:spPr/>
    </dgm:pt>
    <dgm:pt modelId="{3EF22905-3636-4787-A22B-8AD306339853}" type="pres">
      <dgm:prSet presAssocID="{0EC8EB10-CA20-4A76-B2D1-304432226F64}" presName="parentText" presStyleLbl="node1" presStyleIdx="2" presStyleCnt="4" custLinFactNeighborX="-1636" custLinFactNeighborY="25666">
        <dgm:presLayoutVars>
          <dgm:chMax val="0"/>
          <dgm:bulletEnabled val="1"/>
        </dgm:presLayoutVars>
      </dgm:prSet>
      <dgm:spPr/>
    </dgm:pt>
    <dgm:pt modelId="{42D6FDBD-1047-496E-AADA-BEF269C0CACB}" type="pres">
      <dgm:prSet presAssocID="{CDCC27F3-75B4-43CE-9DA6-0F3AAB177170}" presName="spacer" presStyleCnt="0"/>
      <dgm:spPr/>
    </dgm:pt>
    <dgm:pt modelId="{640F357D-3BF1-4CEB-BEEB-D5C461FA054B}" type="pres">
      <dgm:prSet presAssocID="{7D1B34B4-D450-404A-9492-BBEB3F4A3DD5}" presName="parentText" presStyleLbl="node1" presStyleIdx="3" presStyleCnt="4">
        <dgm:presLayoutVars>
          <dgm:chMax val="0"/>
          <dgm:bulletEnabled val="1"/>
        </dgm:presLayoutVars>
      </dgm:prSet>
      <dgm:spPr/>
    </dgm:pt>
  </dgm:ptLst>
  <dgm:cxnLst>
    <dgm:cxn modelId="{69FD5F06-EA97-4877-9B3F-DE2FBE885CC6}" srcId="{7954E174-2DC0-440A-A3BB-379B76DB4EAB}" destId="{7D1B34B4-D450-404A-9492-BBEB3F4A3DD5}" srcOrd="3" destOrd="0" parTransId="{58B9F378-975D-4E7B-A7C7-D2B455AAEF69}" sibTransId="{6C4A841C-0FCC-457E-A172-2C7511155EFA}"/>
    <dgm:cxn modelId="{D75FED47-1AEC-4061-AFDD-310E3D808591}" type="presOf" srcId="{C4AE9C83-188A-44F9-B663-EC7A6629D1BD}" destId="{F7E2844C-E15E-4D62-9032-D784441C25BF}" srcOrd="0" destOrd="0" presId="urn:microsoft.com/office/officeart/2005/8/layout/vList2"/>
    <dgm:cxn modelId="{28352F49-D7C6-4ABD-9BC3-0F53206BB29A}" srcId="{7954E174-2DC0-440A-A3BB-379B76DB4EAB}" destId="{D587392F-D01A-4C95-8C9D-8475AB682AAE}" srcOrd="0" destOrd="0" parTransId="{3F76BAEE-439F-4106-94FC-84DE0C0D5C6C}" sibTransId="{891CCEE7-F545-420C-8E01-1A2DEB859802}"/>
    <dgm:cxn modelId="{27AA415A-95EE-4E14-8167-C3626CC1E49F}" type="presOf" srcId="{0EC8EB10-CA20-4A76-B2D1-304432226F64}" destId="{3EF22905-3636-4787-A22B-8AD306339853}" srcOrd="0" destOrd="0" presId="urn:microsoft.com/office/officeart/2005/8/layout/vList2"/>
    <dgm:cxn modelId="{45E230B5-81B9-48BB-B812-A7E92CABD208}" type="presOf" srcId="{7954E174-2DC0-440A-A3BB-379B76DB4EAB}" destId="{EC4C1A93-F0FD-40BB-99A1-F7270AE8B9CE}" srcOrd="0" destOrd="0" presId="urn:microsoft.com/office/officeart/2005/8/layout/vList2"/>
    <dgm:cxn modelId="{90201ED9-2A04-4EBE-B700-003FFCA13BD3}" srcId="{7954E174-2DC0-440A-A3BB-379B76DB4EAB}" destId="{C4AE9C83-188A-44F9-B663-EC7A6629D1BD}" srcOrd="1" destOrd="0" parTransId="{DC412A61-10CE-4D83-B5F7-C08C014CE292}" sibTransId="{579B4DD9-2245-4AF7-90A9-64CB4E614F4B}"/>
    <dgm:cxn modelId="{ACB7A5DE-9CF9-4397-9D49-7CBFE613B0AF}" type="presOf" srcId="{D587392F-D01A-4C95-8C9D-8475AB682AAE}" destId="{179135B4-BBAD-42A9-BFAD-4A3C4BA9AE24}" srcOrd="0" destOrd="0" presId="urn:microsoft.com/office/officeart/2005/8/layout/vList2"/>
    <dgm:cxn modelId="{EDDEE1DF-E5F4-482D-98FF-A65F39EE7BAB}" srcId="{7954E174-2DC0-440A-A3BB-379B76DB4EAB}" destId="{0EC8EB10-CA20-4A76-B2D1-304432226F64}" srcOrd="2" destOrd="0" parTransId="{EE7BD1EF-D4E4-48F7-9988-9AC53E7BB962}" sibTransId="{CDCC27F3-75B4-43CE-9DA6-0F3AAB177170}"/>
    <dgm:cxn modelId="{3748EFE4-D1DF-42E4-94C3-0B3E3D1F1ACC}" type="presOf" srcId="{7D1B34B4-D450-404A-9492-BBEB3F4A3DD5}" destId="{640F357D-3BF1-4CEB-BEEB-D5C461FA054B}" srcOrd="0" destOrd="0" presId="urn:microsoft.com/office/officeart/2005/8/layout/vList2"/>
    <dgm:cxn modelId="{57CBC579-D83A-4C16-BCAB-1331E17CA643}" type="presParOf" srcId="{EC4C1A93-F0FD-40BB-99A1-F7270AE8B9CE}" destId="{179135B4-BBAD-42A9-BFAD-4A3C4BA9AE24}" srcOrd="0" destOrd="0" presId="urn:microsoft.com/office/officeart/2005/8/layout/vList2"/>
    <dgm:cxn modelId="{81CA3F99-0C4E-4544-BE5B-270029268EB7}" type="presParOf" srcId="{EC4C1A93-F0FD-40BB-99A1-F7270AE8B9CE}" destId="{992ADEBA-3B91-42CB-94ED-020CFF82C0AE}" srcOrd="1" destOrd="0" presId="urn:microsoft.com/office/officeart/2005/8/layout/vList2"/>
    <dgm:cxn modelId="{0F5BFBAB-0321-4175-91C5-1E32884E301B}" type="presParOf" srcId="{EC4C1A93-F0FD-40BB-99A1-F7270AE8B9CE}" destId="{F7E2844C-E15E-4D62-9032-D784441C25BF}" srcOrd="2" destOrd="0" presId="urn:microsoft.com/office/officeart/2005/8/layout/vList2"/>
    <dgm:cxn modelId="{958A614C-7494-496D-9CC0-F0CDBBA686A1}" type="presParOf" srcId="{EC4C1A93-F0FD-40BB-99A1-F7270AE8B9CE}" destId="{A03A5B95-565D-4560-9A6B-346F67431B6C}" srcOrd="3" destOrd="0" presId="urn:microsoft.com/office/officeart/2005/8/layout/vList2"/>
    <dgm:cxn modelId="{3E85CBED-65D0-4D98-B4BC-B518B8009B56}" type="presParOf" srcId="{EC4C1A93-F0FD-40BB-99A1-F7270AE8B9CE}" destId="{3EF22905-3636-4787-A22B-8AD306339853}" srcOrd="4" destOrd="0" presId="urn:microsoft.com/office/officeart/2005/8/layout/vList2"/>
    <dgm:cxn modelId="{1D23C81B-2701-4CEA-82D0-8D0FAFB5973E}" type="presParOf" srcId="{EC4C1A93-F0FD-40BB-99A1-F7270AE8B9CE}" destId="{42D6FDBD-1047-496E-AADA-BEF269C0CACB}" srcOrd="5" destOrd="0" presId="urn:microsoft.com/office/officeart/2005/8/layout/vList2"/>
    <dgm:cxn modelId="{61694928-4B78-407D-B88E-458A9249F7F2}" type="presParOf" srcId="{EC4C1A93-F0FD-40BB-99A1-F7270AE8B9CE}" destId="{640F357D-3BF1-4CEB-BEEB-D5C461FA054B}"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7954E174-2DC0-440A-A3BB-379B76DB4EAB}" type="doc">
      <dgm:prSet loTypeId="urn:microsoft.com/office/officeart/2005/8/layout/vList2" loCatId="list" qsTypeId="urn:microsoft.com/office/officeart/2005/8/quickstyle/3d2" qsCatId="3D" csTypeId="urn:microsoft.com/office/officeart/2005/8/colors/accent0_1" csCatId="mainScheme" phldr="1"/>
      <dgm:spPr/>
      <dgm:t>
        <a:bodyPr/>
        <a:lstStyle/>
        <a:p>
          <a:endParaRPr lang="en-US"/>
        </a:p>
      </dgm:t>
    </dgm:pt>
    <dgm:pt modelId="{D587392F-D01A-4C95-8C9D-8475AB682AAE}">
      <dgm:prSet phldrT="[Text]"/>
      <dgm:spPr>
        <a:solidFill>
          <a:schemeClr val="bg1">
            <a:lumMod val="75000"/>
          </a:schemeClr>
        </a:solidFill>
      </dgm:spPr>
      <dgm:t>
        <a:bodyPr/>
        <a:lstStyle/>
        <a:p>
          <a:r>
            <a:rPr lang="en-US" dirty="0">
              <a:latin typeface="Bell MT" panose="02020503060305020303" pitchFamily="18" charset="0"/>
            </a:rPr>
            <a:t>Financial Position</a:t>
          </a:r>
        </a:p>
      </dgm:t>
    </dgm:pt>
    <dgm:pt modelId="{3F76BAEE-439F-4106-94FC-84DE0C0D5C6C}" type="parTrans" cxnId="{28352F49-D7C6-4ABD-9BC3-0F53206BB29A}">
      <dgm:prSet/>
      <dgm:spPr/>
      <dgm:t>
        <a:bodyPr/>
        <a:lstStyle/>
        <a:p>
          <a:endParaRPr lang="en-US"/>
        </a:p>
      </dgm:t>
    </dgm:pt>
    <dgm:pt modelId="{891CCEE7-F545-420C-8E01-1A2DEB859802}" type="sibTrans" cxnId="{28352F49-D7C6-4ABD-9BC3-0F53206BB29A}">
      <dgm:prSet/>
      <dgm:spPr/>
      <dgm:t>
        <a:bodyPr/>
        <a:lstStyle/>
        <a:p>
          <a:endParaRPr lang="en-US"/>
        </a:p>
      </dgm:t>
    </dgm:pt>
    <dgm:pt modelId="{C4AE9C83-188A-44F9-B663-EC7A6629D1BD}">
      <dgm:prSet phldrT="[Text]"/>
      <dgm:spPr>
        <a:solidFill>
          <a:schemeClr val="bg1">
            <a:lumMod val="75000"/>
          </a:schemeClr>
        </a:solidFill>
      </dgm:spPr>
      <dgm:t>
        <a:bodyPr/>
        <a:lstStyle/>
        <a:p>
          <a:r>
            <a:rPr lang="en-US" dirty="0">
              <a:latin typeface="Bell MT" panose="02020503060305020303" pitchFamily="18" charset="0"/>
            </a:rPr>
            <a:t>Historical Performance</a:t>
          </a:r>
        </a:p>
      </dgm:t>
    </dgm:pt>
    <dgm:pt modelId="{DC412A61-10CE-4D83-B5F7-C08C014CE292}" type="parTrans" cxnId="{90201ED9-2A04-4EBE-B700-003FFCA13BD3}">
      <dgm:prSet/>
      <dgm:spPr/>
      <dgm:t>
        <a:bodyPr/>
        <a:lstStyle/>
        <a:p>
          <a:endParaRPr lang="en-US"/>
        </a:p>
      </dgm:t>
    </dgm:pt>
    <dgm:pt modelId="{579B4DD9-2245-4AF7-90A9-64CB4E614F4B}" type="sibTrans" cxnId="{90201ED9-2A04-4EBE-B700-003FFCA13BD3}">
      <dgm:prSet/>
      <dgm:spPr/>
      <dgm:t>
        <a:bodyPr/>
        <a:lstStyle/>
        <a:p>
          <a:endParaRPr lang="en-US"/>
        </a:p>
      </dgm:t>
    </dgm:pt>
    <dgm:pt modelId="{0EC8EB10-CA20-4A76-B2D1-304432226F64}">
      <dgm:prSet phldrT="[Text]"/>
      <dgm:spPr>
        <a:solidFill>
          <a:schemeClr val="bg1">
            <a:lumMod val="75000"/>
          </a:schemeClr>
        </a:solidFill>
      </dgm:spPr>
      <dgm:t>
        <a:bodyPr/>
        <a:lstStyle/>
        <a:p>
          <a:r>
            <a:rPr lang="en-US" dirty="0">
              <a:latin typeface="Bell MT" panose="02020503060305020303" pitchFamily="18" charset="0"/>
            </a:rPr>
            <a:t>Financial Projections</a:t>
          </a:r>
        </a:p>
      </dgm:t>
    </dgm:pt>
    <dgm:pt modelId="{EE7BD1EF-D4E4-48F7-9988-9AC53E7BB962}" type="parTrans" cxnId="{EDDEE1DF-E5F4-482D-98FF-A65F39EE7BAB}">
      <dgm:prSet/>
      <dgm:spPr/>
      <dgm:t>
        <a:bodyPr/>
        <a:lstStyle/>
        <a:p>
          <a:endParaRPr lang="en-US"/>
        </a:p>
      </dgm:t>
    </dgm:pt>
    <dgm:pt modelId="{CDCC27F3-75B4-43CE-9DA6-0F3AAB177170}" type="sibTrans" cxnId="{EDDEE1DF-E5F4-482D-98FF-A65F39EE7BAB}">
      <dgm:prSet/>
      <dgm:spPr/>
      <dgm:t>
        <a:bodyPr/>
        <a:lstStyle/>
        <a:p>
          <a:endParaRPr lang="en-US"/>
        </a:p>
      </dgm:t>
    </dgm:pt>
    <dgm:pt modelId="{7D1B34B4-D450-404A-9492-BBEB3F4A3DD5}">
      <dgm:prSet/>
      <dgm:spPr>
        <a:solidFill>
          <a:schemeClr val="bg1">
            <a:lumMod val="75000"/>
          </a:schemeClr>
        </a:solidFill>
      </dgm:spPr>
      <dgm:t>
        <a:bodyPr/>
        <a:lstStyle/>
        <a:p>
          <a:r>
            <a:rPr lang="en-US" dirty="0">
              <a:latin typeface="Bell MT" panose="02020503060305020303" pitchFamily="18" charset="0"/>
            </a:rPr>
            <a:t>Capital Request</a:t>
          </a:r>
        </a:p>
      </dgm:t>
    </dgm:pt>
    <dgm:pt modelId="{58B9F378-975D-4E7B-A7C7-D2B455AAEF69}" type="parTrans" cxnId="{69FD5F06-EA97-4877-9B3F-DE2FBE885CC6}">
      <dgm:prSet/>
      <dgm:spPr/>
      <dgm:t>
        <a:bodyPr/>
        <a:lstStyle/>
        <a:p>
          <a:endParaRPr lang="en-US"/>
        </a:p>
      </dgm:t>
    </dgm:pt>
    <dgm:pt modelId="{6C4A841C-0FCC-457E-A172-2C7511155EFA}" type="sibTrans" cxnId="{69FD5F06-EA97-4877-9B3F-DE2FBE885CC6}">
      <dgm:prSet/>
      <dgm:spPr/>
      <dgm:t>
        <a:bodyPr/>
        <a:lstStyle/>
        <a:p>
          <a:endParaRPr lang="en-US"/>
        </a:p>
      </dgm:t>
    </dgm:pt>
    <dgm:pt modelId="{EC4C1A93-F0FD-40BB-99A1-F7270AE8B9CE}" type="pres">
      <dgm:prSet presAssocID="{7954E174-2DC0-440A-A3BB-379B76DB4EAB}" presName="linear" presStyleCnt="0">
        <dgm:presLayoutVars>
          <dgm:animLvl val="lvl"/>
          <dgm:resizeHandles val="exact"/>
        </dgm:presLayoutVars>
      </dgm:prSet>
      <dgm:spPr/>
    </dgm:pt>
    <dgm:pt modelId="{179135B4-BBAD-42A9-BFAD-4A3C4BA9AE24}" type="pres">
      <dgm:prSet presAssocID="{D587392F-D01A-4C95-8C9D-8475AB682AAE}" presName="parentText" presStyleLbl="node1" presStyleIdx="0" presStyleCnt="4">
        <dgm:presLayoutVars>
          <dgm:chMax val="0"/>
          <dgm:bulletEnabled val="1"/>
        </dgm:presLayoutVars>
      </dgm:prSet>
      <dgm:spPr/>
    </dgm:pt>
    <dgm:pt modelId="{992ADEBA-3B91-42CB-94ED-020CFF82C0AE}" type="pres">
      <dgm:prSet presAssocID="{891CCEE7-F545-420C-8E01-1A2DEB859802}" presName="spacer" presStyleCnt="0"/>
      <dgm:spPr/>
    </dgm:pt>
    <dgm:pt modelId="{F7E2844C-E15E-4D62-9032-D784441C25BF}" type="pres">
      <dgm:prSet presAssocID="{C4AE9C83-188A-44F9-B663-EC7A6629D1BD}" presName="parentText" presStyleLbl="node1" presStyleIdx="1" presStyleCnt="4">
        <dgm:presLayoutVars>
          <dgm:chMax val="0"/>
          <dgm:bulletEnabled val="1"/>
        </dgm:presLayoutVars>
      </dgm:prSet>
      <dgm:spPr/>
    </dgm:pt>
    <dgm:pt modelId="{A03A5B95-565D-4560-9A6B-346F67431B6C}" type="pres">
      <dgm:prSet presAssocID="{579B4DD9-2245-4AF7-90A9-64CB4E614F4B}" presName="spacer" presStyleCnt="0"/>
      <dgm:spPr/>
    </dgm:pt>
    <dgm:pt modelId="{3EF22905-3636-4787-A22B-8AD306339853}" type="pres">
      <dgm:prSet presAssocID="{0EC8EB10-CA20-4A76-B2D1-304432226F64}" presName="parentText" presStyleLbl="node1" presStyleIdx="2" presStyleCnt="4">
        <dgm:presLayoutVars>
          <dgm:chMax val="0"/>
          <dgm:bulletEnabled val="1"/>
        </dgm:presLayoutVars>
      </dgm:prSet>
      <dgm:spPr/>
    </dgm:pt>
    <dgm:pt modelId="{42D6FDBD-1047-496E-AADA-BEF269C0CACB}" type="pres">
      <dgm:prSet presAssocID="{CDCC27F3-75B4-43CE-9DA6-0F3AAB177170}" presName="spacer" presStyleCnt="0"/>
      <dgm:spPr/>
    </dgm:pt>
    <dgm:pt modelId="{640F357D-3BF1-4CEB-BEEB-D5C461FA054B}" type="pres">
      <dgm:prSet presAssocID="{7D1B34B4-D450-404A-9492-BBEB3F4A3DD5}" presName="parentText" presStyleLbl="node1" presStyleIdx="3" presStyleCnt="4">
        <dgm:presLayoutVars>
          <dgm:chMax val="0"/>
          <dgm:bulletEnabled val="1"/>
        </dgm:presLayoutVars>
      </dgm:prSet>
      <dgm:spPr/>
    </dgm:pt>
  </dgm:ptLst>
  <dgm:cxnLst>
    <dgm:cxn modelId="{69FD5F06-EA97-4877-9B3F-DE2FBE885CC6}" srcId="{7954E174-2DC0-440A-A3BB-379B76DB4EAB}" destId="{7D1B34B4-D450-404A-9492-BBEB3F4A3DD5}" srcOrd="3" destOrd="0" parTransId="{58B9F378-975D-4E7B-A7C7-D2B455AAEF69}" sibTransId="{6C4A841C-0FCC-457E-A172-2C7511155EFA}"/>
    <dgm:cxn modelId="{D75FED47-1AEC-4061-AFDD-310E3D808591}" type="presOf" srcId="{C4AE9C83-188A-44F9-B663-EC7A6629D1BD}" destId="{F7E2844C-E15E-4D62-9032-D784441C25BF}" srcOrd="0" destOrd="0" presId="urn:microsoft.com/office/officeart/2005/8/layout/vList2"/>
    <dgm:cxn modelId="{28352F49-D7C6-4ABD-9BC3-0F53206BB29A}" srcId="{7954E174-2DC0-440A-A3BB-379B76DB4EAB}" destId="{D587392F-D01A-4C95-8C9D-8475AB682AAE}" srcOrd="0" destOrd="0" parTransId="{3F76BAEE-439F-4106-94FC-84DE0C0D5C6C}" sibTransId="{891CCEE7-F545-420C-8E01-1A2DEB859802}"/>
    <dgm:cxn modelId="{27AA415A-95EE-4E14-8167-C3626CC1E49F}" type="presOf" srcId="{0EC8EB10-CA20-4A76-B2D1-304432226F64}" destId="{3EF22905-3636-4787-A22B-8AD306339853}" srcOrd="0" destOrd="0" presId="urn:microsoft.com/office/officeart/2005/8/layout/vList2"/>
    <dgm:cxn modelId="{45E230B5-81B9-48BB-B812-A7E92CABD208}" type="presOf" srcId="{7954E174-2DC0-440A-A3BB-379B76DB4EAB}" destId="{EC4C1A93-F0FD-40BB-99A1-F7270AE8B9CE}" srcOrd="0" destOrd="0" presId="urn:microsoft.com/office/officeart/2005/8/layout/vList2"/>
    <dgm:cxn modelId="{90201ED9-2A04-4EBE-B700-003FFCA13BD3}" srcId="{7954E174-2DC0-440A-A3BB-379B76DB4EAB}" destId="{C4AE9C83-188A-44F9-B663-EC7A6629D1BD}" srcOrd="1" destOrd="0" parTransId="{DC412A61-10CE-4D83-B5F7-C08C014CE292}" sibTransId="{579B4DD9-2245-4AF7-90A9-64CB4E614F4B}"/>
    <dgm:cxn modelId="{ACB7A5DE-9CF9-4397-9D49-7CBFE613B0AF}" type="presOf" srcId="{D587392F-D01A-4C95-8C9D-8475AB682AAE}" destId="{179135B4-BBAD-42A9-BFAD-4A3C4BA9AE24}" srcOrd="0" destOrd="0" presId="urn:microsoft.com/office/officeart/2005/8/layout/vList2"/>
    <dgm:cxn modelId="{EDDEE1DF-E5F4-482D-98FF-A65F39EE7BAB}" srcId="{7954E174-2DC0-440A-A3BB-379B76DB4EAB}" destId="{0EC8EB10-CA20-4A76-B2D1-304432226F64}" srcOrd="2" destOrd="0" parTransId="{EE7BD1EF-D4E4-48F7-9988-9AC53E7BB962}" sibTransId="{CDCC27F3-75B4-43CE-9DA6-0F3AAB177170}"/>
    <dgm:cxn modelId="{3748EFE4-D1DF-42E4-94C3-0B3E3D1F1ACC}" type="presOf" srcId="{7D1B34B4-D450-404A-9492-BBEB3F4A3DD5}" destId="{640F357D-3BF1-4CEB-BEEB-D5C461FA054B}" srcOrd="0" destOrd="0" presId="urn:microsoft.com/office/officeart/2005/8/layout/vList2"/>
    <dgm:cxn modelId="{57CBC579-D83A-4C16-BCAB-1331E17CA643}" type="presParOf" srcId="{EC4C1A93-F0FD-40BB-99A1-F7270AE8B9CE}" destId="{179135B4-BBAD-42A9-BFAD-4A3C4BA9AE24}" srcOrd="0" destOrd="0" presId="urn:microsoft.com/office/officeart/2005/8/layout/vList2"/>
    <dgm:cxn modelId="{81CA3F99-0C4E-4544-BE5B-270029268EB7}" type="presParOf" srcId="{EC4C1A93-F0FD-40BB-99A1-F7270AE8B9CE}" destId="{992ADEBA-3B91-42CB-94ED-020CFF82C0AE}" srcOrd="1" destOrd="0" presId="urn:microsoft.com/office/officeart/2005/8/layout/vList2"/>
    <dgm:cxn modelId="{0F5BFBAB-0321-4175-91C5-1E32884E301B}" type="presParOf" srcId="{EC4C1A93-F0FD-40BB-99A1-F7270AE8B9CE}" destId="{F7E2844C-E15E-4D62-9032-D784441C25BF}" srcOrd="2" destOrd="0" presId="urn:microsoft.com/office/officeart/2005/8/layout/vList2"/>
    <dgm:cxn modelId="{958A614C-7494-496D-9CC0-F0CDBBA686A1}" type="presParOf" srcId="{EC4C1A93-F0FD-40BB-99A1-F7270AE8B9CE}" destId="{A03A5B95-565D-4560-9A6B-346F67431B6C}" srcOrd="3" destOrd="0" presId="urn:microsoft.com/office/officeart/2005/8/layout/vList2"/>
    <dgm:cxn modelId="{3E85CBED-65D0-4D98-B4BC-B518B8009B56}" type="presParOf" srcId="{EC4C1A93-F0FD-40BB-99A1-F7270AE8B9CE}" destId="{3EF22905-3636-4787-A22B-8AD306339853}" srcOrd="4" destOrd="0" presId="urn:microsoft.com/office/officeart/2005/8/layout/vList2"/>
    <dgm:cxn modelId="{1D23C81B-2701-4CEA-82D0-8D0FAFB5973E}" type="presParOf" srcId="{EC4C1A93-F0FD-40BB-99A1-F7270AE8B9CE}" destId="{42D6FDBD-1047-496E-AADA-BEF269C0CACB}" srcOrd="5" destOrd="0" presId="urn:microsoft.com/office/officeart/2005/8/layout/vList2"/>
    <dgm:cxn modelId="{61694928-4B78-407D-B88E-458A9249F7F2}" type="presParOf" srcId="{EC4C1A93-F0FD-40BB-99A1-F7270AE8B9CE}" destId="{640F357D-3BF1-4CEB-BEEB-D5C461FA054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B289DEF-BBC9-4CFA-BD16-1E1ADE0F36E5}" type="doc">
      <dgm:prSet loTypeId="urn:microsoft.com/office/officeart/2005/8/layout/hProcess7" loCatId="list" qsTypeId="urn:microsoft.com/office/officeart/2005/8/quickstyle/3d1" qsCatId="3D" csTypeId="urn:microsoft.com/office/officeart/2005/8/colors/colorful5" csCatId="colorful" phldr="1"/>
      <dgm:spPr/>
      <dgm:t>
        <a:bodyPr/>
        <a:lstStyle/>
        <a:p>
          <a:endParaRPr lang="en-US"/>
        </a:p>
      </dgm:t>
    </dgm:pt>
    <dgm:pt modelId="{63452900-73EA-4731-B1B2-BC284C1E3E51}">
      <dgm:prSet phldrT="[Text]"/>
      <dgm:spPr>
        <a:solidFill>
          <a:schemeClr val="bg1">
            <a:lumMod val="50000"/>
          </a:schemeClr>
        </a:solidFill>
      </dgm:spPr>
      <dgm:t>
        <a:bodyPr/>
        <a:lstStyle/>
        <a:p>
          <a:r>
            <a:rPr lang="en-US" dirty="0"/>
            <a:t>In Depth </a:t>
          </a:r>
        </a:p>
      </dgm:t>
    </dgm:pt>
    <dgm:pt modelId="{BF432221-E448-4BB2-8A4D-BA7586D51071}" type="parTrans" cxnId="{03C54D74-45B8-4D74-8BB7-18A67B372103}">
      <dgm:prSet/>
      <dgm:spPr/>
      <dgm:t>
        <a:bodyPr/>
        <a:lstStyle/>
        <a:p>
          <a:endParaRPr lang="en-US"/>
        </a:p>
      </dgm:t>
    </dgm:pt>
    <dgm:pt modelId="{7C17845D-E1A7-49DB-ADDE-267F033D8F8D}" type="sibTrans" cxnId="{03C54D74-45B8-4D74-8BB7-18A67B372103}">
      <dgm:prSet/>
      <dgm:spPr/>
      <dgm:t>
        <a:bodyPr/>
        <a:lstStyle/>
        <a:p>
          <a:endParaRPr lang="en-US"/>
        </a:p>
      </dgm:t>
    </dgm:pt>
    <dgm:pt modelId="{7FF7EA78-E908-4F63-A7FC-0820F916C499}">
      <dgm:prSet phldrT="[Text]"/>
      <dgm:spPr/>
      <dgm:t>
        <a:bodyPr/>
        <a:lstStyle/>
        <a:p>
          <a:pPr>
            <a:buFont typeface="Arial" panose="020B0604020202020204" pitchFamily="34" charset="0"/>
            <a:buNone/>
          </a:pPr>
          <a:r>
            <a:rPr lang="en-US" dirty="0"/>
            <a:t>Detailed</a:t>
          </a:r>
        </a:p>
        <a:p>
          <a:pPr>
            <a:buFont typeface="Arial" panose="020B0604020202020204" pitchFamily="34" charset="0"/>
            <a:buNone/>
          </a:pPr>
          <a:r>
            <a:rPr lang="en-US" dirty="0"/>
            <a:t>Longest Version </a:t>
          </a:r>
        </a:p>
        <a:p>
          <a:pPr>
            <a:buFont typeface="Arial" panose="020B0604020202020204" pitchFamily="34" charset="0"/>
            <a:buNone/>
          </a:pPr>
          <a:r>
            <a:rPr lang="en-US" dirty="0"/>
            <a:t>You Refer to</a:t>
          </a:r>
        </a:p>
        <a:p>
          <a:pPr>
            <a:buFont typeface="Arial" panose="020B0604020202020204" pitchFamily="34" charset="0"/>
            <a:buNone/>
          </a:pPr>
          <a:r>
            <a:rPr lang="en-US" dirty="0"/>
            <a:t>All the Details/Visions</a:t>
          </a:r>
        </a:p>
        <a:p>
          <a:pPr>
            <a:buNone/>
          </a:pPr>
          <a:endParaRPr lang="en-US" dirty="0"/>
        </a:p>
      </dgm:t>
    </dgm:pt>
    <dgm:pt modelId="{3CF132A9-95BF-4CD6-BC33-61B5751888F9}" type="parTrans" cxnId="{FA716F40-6B95-4896-91BC-C802E38EDD7F}">
      <dgm:prSet/>
      <dgm:spPr/>
      <dgm:t>
        <a:bodyPr/>
        <a:lstStyle/>
        <a:p>
          <a:endParaRPr lang="en-US"/>
        </a:p>
      </dgm:t>
    </dgm:pt>
    <dgm:pt modelId="{5EEA4868-3302-410D-B897-68F868DCAAB0}" type="sibTrans" cxnId="{FA716F40-6B95-4896-91BC-C802E38EDD7F}">
      <dgm:prSet/>
      <dgm:spPr/>
      <dgm:t>
        <a:bodyPr/>
        <a:lstStyle/>
        <a:p>
          <a:endParaRPr lang="en-US"/>
        </a:p>
      </dgm:t>
    </dgm:pt>
    <dgm:pt modelId="{F40BAB4B-7B1D-4183-BC11-FD8B415F6E27}">
      <dgm:prSet phldrT="[Text]"/>
      <dgm:spPr>
        <a:solidFill>
          <a:schemeClr val="bg1">
            <a:lumMod val="50000"/>
          </a:schemeClr>
        </a:solidFill>
      </dgm:spPr>
      <dgm:t>
        <a:bodyPr/>
        <a:lstStyle/>
        <a:p>
          <a:r>
            <a:rPr lang="en-US" dirty="0"/>
            <a:t>Turn In</a:t>
          </a:r>
        </a:p>
      </dgm:t>
    </dgm:pt>
    <dgm:pt modelId="{31787A43-2A18-47C7-AF00-5286F678D100}" type="parTrans" cxnId="{87E2E527-9500-47D8-B429-2E4A9F69AF3F}">
      <dgm:prSet/>
      <dgm:spPr/>
      <dgm:t>
        <a:bodyPr/>
        <a:lstStyle/>
        <a:p>
          <a:endParaRPr lang="en-US"/>
        </a:p>
      </dgm:t>
    </dgm:pt>
    <dgm:pt modelId="{6F257DF1-7EC7-4DEB-9452-9EB1D5671733}" type="sibTrans" cxnId="{87E2E527-9500-47D8-B429-2E4A9F69AF3F}">
      <dgm:prSet/>
      <dgm:spPr/>
      <dgm:t>
        <a:bodyPr/>
        <a:lstStyle/>
        <a:p>
          <a:endParaRPr lang="en-US"/>
        </a:p>
      </dgm:t>
    </dgm:pt>
    <dgm:pt modelId="{0392F12A-C48B-499C-A382-D0EDC73BD40A}">
      <dgm:prSet phldrT="[Text]"/>
      <dgm:spPr/>
      <dgm:t>
        <a:bodyPr/>
        <a:lstStyle/>
        <a:p>
          <a:r>
            <a:rPr lang="en-US" dirty="0"/>
            <a:t>3-5 Pages</a:t>
          </a:r>
        </a:p>
        <a:p>
          <a:r>
            <a:rPr lang="en-US" dirty="0"/>
            <a:t>Concise</a:t>
          </a:r>
        </a:p>
        <a:p>
          <a:r>
            <a:rPr lang="en-US" dirty="0"/>
            <a:t>No Fluff </a:t>
          </a:r>
        </a:p>
        <a:p>
          <a:r>
            <a:rPr lang="en-US" dirty="0"/>
            <a:t>Only What is Needed </a:t>
          </a:r>
        </a:p>
        <a:p>
          <a:r>
            <a:rPr lang="en-US" dirty="0"/>
            <a:t>Lenders/Grants</a:t>
          </a:r>
        </a:p>
      </dgm:t>
    </dgm:pt>
    <dgm:pt modelId="{92E0B211-9557-40A8-85AB-0814818E437F}" type="parTrans" cxnId="{104DFA05-BC92-4AE6-A026-645DAA123FE7}">
      <dgm:prSet/>
      <dgm:spPr/>
      <dgm:t>
        <a:bodyPr/>
        <a:lstStyle/>
        <a:p>
          <a:endParaRPr lang="en-US"/>
        </a:p>
      </dgm:t>
    </dgm:pt>
    <dgm:pt modelId="{DF50A600-3A4F-41B3-8051-02D26D08452A}" type="sibTrans" cxnId="{104DFA05-BC92-4AE6-A026-645DAA123FE7}">
      <dgm:prSet/>
      <dgm:spPr/>
      <dgm:t>
        <a:bodyPr/>
        <a:lstStyle/>
        <a:p>
          <a:endParaRPr lang="en-US"/>
        </a:p>
      </dgm:t>
    </dgm:pt>
    <dgm:pt modelId="{9E0D6BAF-2613-4E13-AB99-3995B321E1EC}">
      <dgm:prSet phldrT="[Text]"/>
      <dgm:spPr>
        <a:solidFill>
          <a:schemeClr val="bg1">
            <a:lumMod val="50000"/>
          </a:schemeClr>
        </a:solidFill>
      </dgm:spPr>
      <dgm:t>
        <a:bodyPr/>
        <a:lstStyle/>
        <a:p>
          <a:r>
            <a:rPr lang="en-US" dirty="0"/>
            <a:t>Elevator Speech</a:t>
          </a:r>
        </a:p>
      </dgm:t>
    </dgm:pt>
    <dgm:pt modelId="{A00EDF02-D5D3-4280-BDCA-9CDB9994BB39}" type="parTrans" cxnId="{8D46166F-3DB8-46A4-BBDD-732E37131E05}">
      <dgm:prSet/>
      <dgm:spPr/>
      <dgm:t>
        <a:bodyPr/>
        <a:lstStyle/>
        <a:p>
          <a:endParaRPr lang="en-US"/>
        </a:p>
      </dgm:t>
    </dgm:pt>
    <dgm:pt modelId="{4635BFA1-F8F7-4595-B9BF-473CC2EE648E}" type="sibTrans" cxnId="{8D46166F-3DB8-46A4-BBDD-732E37131E05}">
      <dgm:prSet/>
      <dgm:spPr/>
      <dgm:t>
        <a:bodyPr/>
        <a:lstStyle/>
        <a:p>
          <a:endParaRPr lang="en-US"/>
        </a:p>
      </dgm:t>
    </dgm:pt>
    <dgm:pt modelId="{E641175A-40F8-4C72-89F4-C5D4A36578D5}">
      <dgm:prSet phldrT="[Text]"/>
      <dgm:spPr/>
      <dgm:t>
        <a:bodyPr/>
        <a:lstStyle/>
        <a:p>
          <a:r>
            <a:rPr lang="en-US" dirty="0"/>
            <a:t>1 Page Overview </a:t>
          </a:r>
        </a:p>
        <a:p>
          <a:r>
            <a:rPr lang="en-US" dirty="0"/>
            <a:t>Executive Summary</a:t>
          </a:r>
        </a:p>
        <a:p>
          <a:r>
            <a:rPr lang="en-US" dirty="0"/>
            <a:t>Pitch  </a:t>
          </a:r>
        </a:p>
      </dgm:t>
    </dgm:pt>
    <dgm:pt modelId="{F4C5A58E-DAFB-47AD-8C4B-1CAF9D99A1C9}" type="parTrans" cxnId="{CF73FCCA-AA2A-4EFF-AB75-56C94CC89ABA}">
      <dgm:prSet/>
      <dgm:spPr/>
      <dgm:t>
        <a:bodyPr/>
        <a:lstStyle/>
        <a:p>
          <a:endParaRPr lang="en-US"/>
        </a:p>
      </dgm:t>
    </dgm:pt>
    <dgm:pt modelId="{13051DE9-040F-4494-96EA-4ACBB3C9AC9C}" type="sibTrans" cxnId="{CF73FCCA-AA2A-4EFF-AB75-56C94CC89ABA}">
      <dgm:prSet/>
      <dgm:spPr/>
      <dgm:t>
        <a:bodyPr/>
        <a:lstStyle/>
        <a:p>
          <a:endParaRPr lang="en-US"/>
        </a:p>
      </dgm:t>
    </dgm:pt>
    <dgm:pt modelId="{28745F22-2A51-4AFC-BAF0-A1F8A66FF96B}" type="pres">
      <dgm:prSet presAssocID="{3B289DEF-BBC9-4CFA-BD16-1E1ADE0F36E5}" presName="Name0" presStyleCnt="0">
        <dgm:presLayoutVars>
          <dgm:dir/>
          <dgm:animLvl val="lvl"/>
          <dgm:resizeHandles val="exact"/>
        </dgm:presLayoutVars>
      </dgm:prSet>
      <dgm:spPr/>
    </dgm:pt>
    <dgm:pt modelId="{6815CE6A-7574-45FD-AD23-AED2B4E8F149}" type="pres">
      <dgm:prSet presAssocID="{63452900-73EA-4731-B1B2-BC284C1E3E51}" presName="compositeNode" presStyleCnt="0">
        <dgm:presLayoutVars>
          <dgm:bulletEnabled val="1"/>
        </dgm:presLayoutVars>
      </dgm:prSet>
      <dgm:spPr/>
    </dgm:pt>
    <dgm:pt modelId="{9A4D74D2-01A2-48EB-8E58-73DFEB490DBF}" type="pres">
      <dgm:prSet presAssocID="{63452900-73EA-4731-B1B2-BC284C1E3E51}" presName="bgRect" presStyleLbl="node1" presStyleIdx="0" presStyleCnt="3"/>
      <dgm:spPr/>
    </dgm:pt>
    <dgm:pt modelId="{B21B002F-5A27-4C9E-B07B-6C253DB25F5C}" type="pres">
      <dgm:prSet presAssocID="{63452900-73EA-4731-B1B2-BC284C1E3E51}" presName="parentNode" presStyleLbl="node1" presStyleIdx="0" presStyleCnt="3">
        <dgm:presLayoutVars>
          <dgm:chMax val="0"/>
          <dgm:bulletEnabled val="1"/>
        </dgm:presLayoutVars>
      </dgm:prSet>
      <dgm:spPr/>
    </dgm:pt>
    <dgm:pt modelId="{36CF260D-BE24-49EF-943F-07EF1FE2367A}" type="pres">
      <dgm:prSet presAssocID="{63452900-73EA-4731-B1B2-BC284C1E3E51}" presName="childNode" presStyleLbl="node1" presStyleIdx="0" presStyleCnt="3">
        <dgm:presLayoutVars>
          <dgm:bulletEnabled val="1"/>
        </dgm:presLayoutVars>
      </dgm:prSet>
      <dgm:spPr/>
    </dgm:pt>
    <dgm:pt modelId="{E2288C1E-7282-4A0D-87C6-46DE997F8FC0}" type="pres">
      <dgm:prSet presAssocID="{7C17845D-E1A7-49DB-ADDE-267F033D8F8D}" presName="hSp" presStyleCnt="0"/>
      <dgm:spPr/>
    </dgm:pt>
    <dgm:pt modelId="{C31B987C-529A-4627-8738-6F2D4F848E56}" type="pres">
      <dgm:prSet presAssocID="{7C17845D-E1A7-49DB-ADDE-267F033D8F8D}" presName="vProcSp" presStyleCnt="0"/>
      <dgm:spPr/>
    </dgm:pt>
    <dgm:pt modelId="{C9E26971-3FEB-4660-BD87-C92FC012FD6B}" type="pres">
      <dgm:prSet presAssocID="{7C17845D-E1A7-49DB-ADDE-267F033D8F8D}" presName="vSp1" presStyleCnt="0"/>
      <dgm:spPr/>
    </dgm:pt>
    <dgm:pt modelId="{92C3CCEE-0E07-4F3D-94A1-7C16792B9C12}" type="pres">
      <dgm:prSet presAssocID="{7C17845D-E1A7-49DB-ADDE-267F033D8F8D}" presName="simulatedConn" presStyleLbl="solidFgAcc1" presStyleIdx="0" presStyleCnt="2"/>
      <dgm:spPr>
        <a:ln>
          <a:solidFill>
            <a:schemeClr val="tx1">
              <a:lumMod val="85000"/>
              <a:lumOff val="15000"/>
            </a:schemeClr>
          </a:solidFill>
        </a:ln>
      </dgm:spPr>
    </dgm:pt>
    <dgm:pt modelId="{847C5380-1592-4702-A441-B75B799A3D83}" type="pres">
      <dgm:prSet presAssocID="{7C17845D-E1A7-49DB-ADDE-267F033D8F8D}" presName="vSp2" presStyleCnt="0"/>
      <dgm:spPr/>
    </dgm:pt>
    <dgm:pt modelId="{21353DED-EBBF-4283-BD0D-44B4928DB75A}" type="pres">
      <dgm:prSet presAssocID="{7C17845D-E1A7-49DB-ADDE-267F033D8F8D}" presName="sibTrans" presStyleCnt="0"/>
      <dgm:spPr/>
    </dgm:pt>
    <dgm:pt modelId="{B503EC0C-487B-4FF1-B139-180361C359B1}" type="pres">
      <dgm:prSet presAssocID="{F40BAB4B-7B1D-4183-BC11-FD8B415F6E27}" presName="compositeNode" presStyleCnt="0">
        <dgm:presLayoutVars>
          <dgm:bulletEnabled val="1"/>
        </dgm:presLayoutVars>
      </dgm:prSet>
      <dgm:spPr/>
    </dgm:pt>
    <dgm:pt modelId="{1CB00AA4-8054-4722-A9E3-78E0CF49A3B3}" type="pres">
      <dgm:prSet presAssocID="{F40BAB4B-7B1D-4183-BC11-FD8B415F6E27}" presName="bgRect" presStyleLbl="node1" presStyleIdx="1" presStyleCnt="3"/>
      <dgm:spPr/>
    </dgm:pt>
    <dgm:pt modelId="{ACC9B87E-8D1A-4A0E-9F98-59B01B634D3D}" type="pres">
      <dgm:prSet presAssocID="{F40BAB4B-7B1D-4183-BC11-FD8B415F6E27}" presName="parentNode" presStyleLbl="node1" presStyleIdx="1" presStyleCnt="3">
        <dgm:presLayoutVars>
          <dgm:chMax val="0"/>
          <dgm:bulletEnabled val="1"/>
        </dgm:presLayoutVars>
      </dgm:prSet>
      <dgm:spPr/>
    </dgm:pt>
    <dgm:pt modelId="{97E32867-B082-4BA3-8F87-B6A8CF2E1457}" type="pres">
      <dgm:prSet presAssocID="{F40BAB4B-7B1D-4183-BC11-FD8B415F6E27}" presName="childNode" presStyleLbl="node1" presStyleIdx="1" presStyleCnt="3">
        <dgm:presLayoutVars>
          <dgm:bulletEnabled val="1"/>
        </dgm:presLayoutVars>
      </dgm:prSet>
      <dgm:spPr/>
    </dgm:pt>
    <dgm:pt modelId="{238EFE70-F4A8-41D1-AA89-12D084A83617}" type="pres">
      <dgm:prSet presAssocID="{6F257DF1-7EC7-4DEB-9452-9EB1D5671733}" presName="hSp" presStyleCnt="0"/>
      <dgm:spPr/>
    </dgm:pt>
    <dgm:pt modelId="{37063A95-A856-427A-9308-5E32681D44CF}" type="pres">
      <dgm:prSet presAssocID="{6F257DF1-7EC7-4DEB-9452-9EB1D5671733}" presName="vProcSp" presStyleCnt="0"/>
      <dgm:spPr/>
    </dgm:pt>
    <dgm:pt modelId="{8471ED68-6143-4CD2-B5E5-00A6D143194E}" type="pres">
      <dgm:prSet presAssocID="{6F257DF1-7EC7-4DEB-9452-9EB1D5671733}" presName="vSp1" presStyleCnt="0"/>
      <dgm:spPr/>
    </dgm:pt>
    <dgm:pt modelId="{A9399C36-A62B-4069-90C5-581D8FF2ECE9}" type="pres">
      <dgm:prSet presAssocID="{6F257DF1-7EC7-4DEB-9452-9EB1D5671733}" presName="simulatedConn" presStyleLbl="solidFgAcc1" presStyleIdx="1" presStyleCnt="2"/>
      <dgm:spPr>
        <a:ln>
          <a:solidFill>
            <a:schemeClr val="tx1">
              <a:lumMod val="85000"/>
              <a:lumOff val="15000"/>
            </a:schemeClr>
          </a:solidFill>
        </a:ln>
      </dgm:spPr>
    </dgm:pt>
    <dgm:pt modelId="{2FE145C3-28BE-4DE1-B00D-4FD698FEFB06}" type="pres">
      <dgm:prSet presAssocID="{6F257DF1-7EC7-4DEB-9452-9EB1D5671733}" presName="vSp2" presStyleCnt="0"/>
      <dgm:spPr/>
    </dgm:pt>
    <dgm:pt modelId="{300866FA-D4E2-461B-B0F7-A5EC0C0080E8}" type="pres">
      <dgm:prSet presAssocID="{6F257DF1-7EC7-4DEB-9452-9EB1D5671733}" presName="sibTrans" presStyleCnt="0"/>
      <dgm:spPr/>
    </dgm:pt>
    <dgm:pt modelId="{41CB8510-3009-427C-9128-C27FFAD0FD53}" type="pres">
      <dgm:prSet presAssocID="{9E0D6BAF-2613-4E13-AB99-3995B321E1EC}" presName="compositeNode" presStyleCnt="0">
        <dgm:presLayoutVars>
          <dgm:bulletEnabled val="1"/>
        </dgm:presLayoutVars>
      </dgm:prSet>
      <dgm:spPr/>
    </dgm:pt>
    <dgm:pt modelId="{045322EA-BEF7-4F2D-8702-0003488821B3}" type="pres">
      <dgm:prSet presAssocID="{9E0D6BAF-2613-4E13-AB99-3995B321E1EC}" presName="bgRect" presStyleLbl="node1" presStyleIdx="2" presStyleCnt="3"/>
      <dgm:spPr/>
    </dgm:pt>
    <dgm:pt modelId="{73C82057-9B4E-43E2-9769-04ED6A1FBD35}" type="pres">
      <dgm:prSet presAssocID="{9E0D6BAF-2613-4E13-AB99-3995B321E1EC}" presName="parentNode" presStyleLbl="node1" presStyleIdx="2" presStyleCnt="3">
        <dgm:presLayoutVars>
          <dgm:chMax val="0"/>
          <dgm:bulletEnabled val="1"/>
        </dgm:presLayoutVars>
      </dgm:prSet>
      <dgm:spPr/>
    </dgm:pt>
    <dgm:pt modelId="{4C3B45CD-8679-4FE8-B944-21467B5F46BB}" type="pres">
      <dgm:prSet presAssocID="{9E0D6BAF-2613-4E13-AB99-3995B321E1EC}" presName="childNode" presStyleLbl="node1" presStyleIdx="2" presStyleCnt="3">
        <dgm:presLayoutVars>
          <dgm:bulletEnabled val="1"/>
        </dgm:presLayoutVars>
      </dgm:prSet>
      <dgm:spPr/>
    </dgm:pt>
  </dgm:ptLst>
  <dgm:cxnLst>
    <dgm:cxn modelId="{104DFA05-BC92-4AE6-A026-645DAA123FE7}" srcId="{F40BAB4B-7B1D-4183-BC11-FD8B415F6E27}" destId="{0392F12A-C48B-499C-A382-D0EDC73BD40A}" srcOrd="0" destOrd="0" parTransId="{92E0B211-9557-40A8-85AB-0814818E437F}" sibTransId="{DF50A600-3A4F-41B3-8051-02D26D08452A}"/>
    <dgm:cxn modelId="{7DAC5708-6A9A-4E3C-82C1-C8ED8454A5CD}" type="presOf" srcId="{9E0D6BAF-2613-4E13-AB99-3995B321E1EC}" destId="{045322EA-BEF7-4F2D-8702-0003488821B3}" srcOrd="0" destOrd="0" presId="urn:microsoft.com/office/officeart/2005/8/layout/hProcess7"/>
    <dgm:cxn modelId="{3A4C3821-6CA9-48F9-8A3E-171ED7FA6F25}" type="presOf" srcId="{63452900-73EA-4731-B1B2-BC284C1E3E51}" destId="{9A4D74D2-01A2-48EB-8E58-73DFEB490DBF}" srcOrd="0" destOrd="0" presId="urn:microsoft.com/office/officeart/2005/8/layout/hProcess7"/>
    <dgm:cxn modelId="{87E2E527-9500-47D8-B429-2E4A9F69AF3F}" srcId="{3B289DEF-BBC9-4CFA-BD16-1E1ADE0F36E5}" destId="{F40BAB4B-7B1D-4183-BC11-FD8B415F6E27}" srcOrd="1" destOrd="0" parTransId="{31787A43-2A18-47C7-AF00-5286F678D100}" sibTransId="{6F257DF1-7EC7-4DEB-9452-9EB1D5671733}"/>
    <dgm:cxn modelId="{8352F93E-CE52-4D98-A328-08962A667B18}" type="presOf" srcId="{7FF7EA78-E908-4F63-A7FC-0820F916C499}" destId="{36CF260D-BE24-49EF-943F-07EF1FE2367A}" srcOrd="0" destOrd="0" presId="urn:microsoft.com/office/officeart/2005/8/layout/hProcess7"/>
    <dgm:cxn modelId="{FA716F40-6B95-4896-91BC-C802E38EDD7F}" srcId="{63452900-73EA-4731-B1B2-BC284C1E3E51}" destId="{7FF7EA78-E908-4F63-A7FC-0820F916C499}" srcOrd="0" destOrd="0" parTransId="{3CF132A9-95BF-4CD6-BC33-61B5751888F9}" sibTransId="{5EEA4868-3302-410D-B897-68F868DCAAB0}"/>
    <dgm:cxn modelId="{287DD64B-4F3F-4994-8B2F-0FF155D6E583}" type="presOf" srcId="{9E0D6BAF-2613-4E13-AB99-3995B321E1EC}" destId="{73C82057-9B4E-43E2-9769-04ED6A1FBD35}" srcOrd="1" destOrd="0" presId="urn:microsoft.com/office/officeart/2005/8/layout/hProcess7"/>
    <dgm:cxn modelId="{8D46166F-3DB8-46A4-BBDD-732E37131E05}" srcId="{3B289DEF-BBC9-4CFA-BD16-1E1ADE0F36E5}" destId="{9E0D6BAF-2613-4E13-AB99-3995B321E1EC}" srcOrd="2" destOrd="0" parTransId="{A00EDF02-D5D3-4280-BDCA-9CDB9994BB39}" sibTransId="{4635BFA1-F8F7-4595-B9BF-473CC2EE648E}"/>
    <dgm:cxn modelId="{03C54D74-45B8-4D74-8BB7-18A67B372103}" srcId="{3B289DEF-BBC9-4CFA-BD16-1E1ADE0F36E5}" destId="{63452900-73EA-4731-B1B2-BC284C1E3E51}" srcOrd="0" destOrd="0" parTransId="{BF432221-E448-4BB2-8A4D-BA7586D51071}" sibTransId="{7C17845D-E1A7-49DB-ADDE-267F033D8F8D}"/>
    <dgm:cxn modelId="{4E03037C-04BF-4E48-8755-84F1346A1235}" type="presOf" srcId="{F40BAB4B-7B1D-4183-BC11-FD8B415F6E27}" destId="{1CB00AA4-8054-4722-A9E3-78E0CF49A3B3}" srcOrd="0" destOrd="0" presId="urn:microsoft.com/office/officeart/2005/8/layout/hProcess7"/>
    <dgm:cxn modelId="{44FAC6BD-28F5-40BB-89CE-1DDA4F14BEB1}" type="presOf" srcId="{3B289DEF-BBC9-4CFA-BD16-1E1ADE0F36E5}" destId="{28745F22-2A51-4AFC-BAF0-A1F8A66FF96B}" srcOrd="0" destOrd="0" presId="urn:microsoft.com/office/officeart/2005/8/layout/hProcess7"/>
    <dgm:cxn modelId="{CF73FCCA-AA2A-4EFF-AB75-56C94CC89ABA}" srcId="{9E0D6BAF-2613-4E13-AB99-3995B321E1EC}" destId="{E641175A-40F8-4C72-89F4-C5D4A36578D5}" srcOrd="0" destOrd="0" parTransId="{F4C5A58E-DAFB-47AD-8C4B-1CAF9D99A1C9}" sibTransId="{13051DE9-040F-4494-96EA-4ACBB3C9AC9C}"/>
    <dgm:cxn modelId="{A71DACD0-38C1-43EF-B81B-085CC90D64AD}" type="presOf" srcId="{E641175A-40F8-4C72-89F4-C5D4A36578D5}" destId="{4C3B45CD-8679-4FE8-B944-21467B5F46BB}" srcOrd="0" destOrd="0" presId="urn:microsoft.com/office/officeart/2005/8/layout/hProcess7"/>
    <dgm:cxn modelId="{C13A5EE3-E25B-42BC-A4CC-CFE016E1E65A}" type="presOf" srcId="{F40BAB4B-7B1D-4183-BC11-FD8B415F6E27}" destId="{ACC9B87E-8D1A-4A0E-9F98-59B01B634D3D}" srcOrd="1" destOrd="0" presId="urn:microsoft.com/office/officeart/2005/8/layout/hProcess7"/>
    <dgm:cxn modelId="{A0673AF3-0551-41C2-A9BE-99DC36DB38C3}" type="presOf" srcId="{0392F12A-C48B-499C-A382-D0EDC73BD40A}" destId="{97E32867-B082-4BA3-8F87-B6A8CF2E1457}" srcOrd="0" destOrd="0" presId="urn:microsoft.com/office/officeart/2005/8/layout/hProcess7"/>
    <dgm:cxn modelId="{5261B7FF-0A30-459E-879D-DEDC14E9EFC7}" type="presOf" srcId="{63452900-73EA-4731-B1B2-BC284C1E3E51}" destId="{B21B002F-5A27-4C9E-B07B-6C253DB25F5C}" srcOrd="1" destOrd="0" presId="urn:microsoft.com/office/officeart/2005/8/layout/hProcess7"/>
    <dgm:cxn modelId="{5F984309-40BC-4A51-B86E-2262088E527A}" type="presParOf" srcId="{28745F22-2A51-4AFC-BAF0-A1F8A66FF96B}" destId="{6815CE6A-7574-45FD-AD23-AED2B4E8F149}" srcOrd="0" destOrd="0" presId="urn:microsoft.com/office/officeart/2005/8/layout/hProcess7"/>
    <dgm:cxn modelId="{970A1760-22D1-4E33-AFC5-A00336DE9443}" type="presParOf" srcId="{6815CE6A-7574-45FD-AD23-AED2B4E8F149}" destId="{9A4D74D2-01A2-48EB-8E58-73DFEB490DBF}" srcOrd="0" destOrd="0" presId="urn:microsoft.com/office/officeart/2005/8/layout/hProcess7"/>
    <dgm:cxn modelId="{D272CA93-DD4A-4F20-9FDF-29054819659C}" type="presParOf" srcId="{6815CE6A-7574-45FD-AD23-AED2B4E8F149}" destId="{B21B002F-5A27-4C9E-B07B-6C253DB25F5C}" srcOrd="1" destOrd="0" presId="urn:microsoft.com/office/officeart/2005/8/layout/hProcess7"/>
    <dgm:cxn modelId="{953531CB-DAF0-4881-A1CA-E8AB2FB01623}" type="presParOf" srcId="{6815CE6A-7574-45FD-AD23-AED2B4E8F149}" destId="{36CF260D-BE24-49EF-943F-07EF1FE2367A}" srcOrd="2" destOrd="0" presId="urn:microsoft.com/office/officeart/2005/8/layout/hProcess7"/>
    <dgm:cxn modelId="{7A4FAF45-9B98-40A3-9EB9-43925FE553E3}" type="presParOf" srcId="{28745F22-2A51-4AFC-BAF0-A1F8A66FF96B}" destId="{E2288C1E-7282-4A0D-87C6-46DE997F8FC0}" srcOrd="1" destOrd="0" presId="urn:microsoft.com/office/officeart/2005/8/layout/hProcess7"/>
    <dgm:cxn modelId="{CFA19585-9D42-46E1-8C2E-D8A4ED8C8390}" type="presParOf" srcId="{28745F22-2A51-4AFC-BAF0-A1F8A66FF96B}" destId="{C31B987C-529A-4627-8738-6F2D4F848E56}" srcOrd="2" destOrd="0" presId="urn:microsoft.com/office/officeart/2005/8/layout/hProcess7"/>
    <dgm:cxn modelId="{50632DE4-CB5D-46DB-9B44-AC722DF94D6B}" type="presParOf" srcId="{C31B987C-529A-4627-8738-6F2D4F848E56}" destId="{C9E26971-3FEB-4660-BD87-C92FC012FD6B}" srcOrd="0" destOrd="0" presId="urn:microsoft.com/office/officeart/2005/8/layout/hProcess7"/>
    <dgm:cxn modelId="{F842E205-85AD-4A88-8519-13E5D9B1D5E9}" type="presParOf" srcId="{C31B987C-529A-4627-8738-6F2D4F848E56}" destId="{92C3CCEE-0E07-4F3D-94A1-7C16792B9C12}" srcOrd="1" destOrd="0" presId="urn:microsoft.com/office/officeart/2005/8/layout/hProcess7"/>
    <dgm:cxn modelId="{61314E5A-7226-4B88-8FCB-E84C64EA5676}" type="presParOf" srcId="{C31B987C-529A-4627-8738-6F2D4F848E56}" destId="{847C5380-1592-4702-A441-B75B799A3D83}" srcOrd="2" destOrd="0" presId="urn:microsoft.com/office/officeart/2005/8/layout/hProcess7"/>
    <dgm:cxn modelId="{6C1FF8C0-915B-44A2-8C75-3B2A790DC33B}" type="presParOf" srcId="{28745F22-2A51-4AFC-BAF0-A1F8A66FF96B}" destId="{21353DED-EBBF-4283-BD0D-44B4928DB75A}" srcOrd="3" destOrd="0" presId="urn:microsoft.com/office/officeart/2005/8/layout/hProcess7"/>
    <dgm:cxn modelId="{06C4E7A4-9372-4F1D-9ECD-941C71D96185}" type="presParOf" srcId="{28745F22-2A51-4AFC-BAF0-A1F8A66FF96B}" destId="{B503EC0C-487B-4FF1-B139-180361C359B1}" srcOrd="4" destOrd="0" presId="urn:microsoft.com/office/officeart/2005/8/layout/hProcess7"/>
    <dgm:cxn modelId="{67767490-582C-4564-B3C1-30398B321056}" type="presParOf" srcId="{B503EC0C-487B-4FF1-B139-180361C359B1}" destId="{1CB00AA4-8054-4722-A9E3-78E0CF49A3B3}" srcOrd="0" destOrd="0" presId="urn:microsoft.com/office/officeart/2005/8/layout/hProcess7"/>
    <dgm:cxn modelId="{B0C27335-3059-412A-889B-63DE49C53DA4}" type="presParOf" srcId="{B503EC0C-487B-4FF1-B139-180361C359B1}" destId="{ACC9B87E-8D1A-4A0E-9F98-59B01B634D3D}" srcOrd="1" destOrd="0" presId="urn:microsoft.com/office/officeart/2005/8/layout/hProcess7"/>
    <dgm:cxn modelId="{F6A8B8AD-F947-47F7-BB02-055BE3BE5E12}" type="presParOf" srcId="{B503EC0C-487B-4FF1-B139-180361C359B1}" destId="{97E32867-B082-4BA3-8F87-B6A8CF2E1457}" srcOrd="2" destOrd="0" presId="urn:microsoft.com/office/officeart/2005/8/layout/hProcess7"/>
    <dgm:cxn modelId="{AF38D1EA-0838-48FA-9F83-9F83B960C52B}" type="presParOf" srcId="{28745F22-2A51-4AFC-BAF0-A1F8A66FF96B}" destId="{238EFE70-F4A8-41D1-AA89-12D084A83617}" srcOrd="5" destOrd="0" presId="urn:microsoft.com/office/officeart/2005/8/layout/hProcess7"/>
    <dgm:cxn modelId="{FBBACF55-9D85-465F-B5EA-3E1C471F4B43}" type="presParOf" srcId="{28745F22-2A51-4AFC-BAF0-A1F8A66FF96B}" destId="{37063A95-A856-427A-9308-5E32681D44CF}" srcOrd="6" destOrd="0" presId="urn:microsoft.com/office/officeart/2005/8/layout/hProcess7"/>
    <dgm:cxn modelId="{722AB1C7-4C76-40BF-BF2F-2D8F152287C2}" type="presParOf" srcId="{37063A95-A856-427A-9308-5E32681D44CF}" destId="{8471ED68-6143-4CD2-B5E5-00A6D143194E}" srcOrd="0" destOrd="0" presId="urn:microsoft.com/office/officeart/2005/8/layout/hProcess7"/>
    <dgm:cxn modelId="{16D3D126-3FE7-4F77-9F8B-2411B604BCB5}" type="presParOf" srcId="{37063A95-A856-427A-9308-5E32681D44CF}" destId="{A9399C36-A62B-4069-90C5-581D8FF2ECE9}" srcOrd="1" destOrd="0" presId="urn:microsoft.com/office/officeart/2005/8/layout/hProcess7"/>
    <dgm:cxn modelId="{8441BDBD-59D4-4F83-A0A1-ECCA71B8EC64}" type="presParOf" srcId="{37063A95-A856-427A-9308-5E32681D44CF}" destId="{2FE145C3-28BE-4DE1-B00D-4FD698FEFB06}" srcOrd="2" destOrd="0" presId="urn:microsoft.com/office/officeart/2005/8/layout/hProcess7"/>
    <dgm:cxn modelId="{B9FF20C8-EF89-4662-AEB6-F4B8632C86F5}" type="presParOf" srcId="{28745F22-2A51-4AFC-BAF0-A1F8A66FF96B}" destId="{300866FA-D4E2-461B-B0F7-A5EC0C0080E8}" srcOrd="7" destOrd="0" presId="urn:microsoft.com/office/officeart/2005/8/layout/hProcess7"/>
    <dgm:cxn modelId="{45D3DAA2-CA2F-4133-911B-8F43492CFD95}" type="presParOf" srcId="{28745F22-2A51-4AFC-BAF0-A1F8A66FF96B}" destId="{41CB8510-3009-427C-9128-C27FFAD0FD53}" srcOrd="8" destOrd="0" presId="urn:microsoft.com/office/officeart/2005/8/layout/hProcess7"/>
    <dgm:cxn modelId="{9C4372F8-F126-453A-821A-9DB882CC9CA1}" type="presParOf" srcId="{41CB8510-3009-427C-9128-C27FFAD0FD53}" destId="{045322EA-BEF7-4F2D-8702-0003488821B3}" srcOrd="0" destOrd="0" presId="urn:microsoft.com/office/officeart/2005/8/layout/hProcess7"/>
    <dgm:cxn modelId="{4A5B6EDB-F270-4E53-9BEF-E1997605F7F2}" type="presParOf" srcId="{41CB8510-3009-427C-9128-C27FFAD0FD53}" destId="{73C82057-9B4E-43E2-9769-04ED6A1FBD35}" srcOrd="1" destOrd="0" presId="urn:microsoft.com/office/officeart/2005/8/layout/hProcess7"/>
    <dgm:cxn modelId="{F952ECCD-C796-431D-84D4-F3286A03B9ED}" type="presParOf" srcId="{41CB8510-3009-427C-9128-C27FFAD0FD53}" destId="{4C3B45CD-8679-4FE8-B944-21467B5F46BB}"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54E174-2DC0-440A-A3BB-379B76DB4EAB}" type="doc">
      <dgm:prSet loTypeId="urn:microsoft.com/office/officeart/2005/8/layout/vList2" loCatId="list" qsTypeId="urn:microsoft.com/office/officeart/2005/8/quickstyle/3d2" qsCatId="3D" csTypeId="urn:microsoft.com/office/officeart/2005/8/colors/accent0_1" csCatId="mainScheme" phldr="1"/>
      <dgm:spPr/>
      <dgm:t>
        <a:bodyPr/>
        <a:lstStyle/>
        <a:p>
          <a:endParaRPr lang="en-US"/>
        </a:p>
      </dgm:t>
    </dgm:pt>
    <dgm:pt modelId="{D587392F-D01A-4C95-8C9D-8475AB682AAE}">
      <dgm:prSet phldrT="[Text]"/>
      <dgm:spPr>
        <a:solidFill>
          <a:schemeClr val="bg1">
            <a:lumMod val="75000"/>
          </a:schemeClr>
        </a:solidFill>
      </dgm:spPr>
      <dgm:t>
        <a:bodyPr/>
        <a:lstStyle/>
        <a:p>
          <a:r>
            <a:rPr lang="en-US" dirty="0">
              <a:latin typeface="Bell MT" panose="02020503060305020303" pitchFamily="18" charset="0"/>
            </a:rPr>
            <a:t>Executive Summary</a:t>
          </a:r>
        </a:p>
      </dgm:t>
    </dgm:pt>
    <dgm:pt modelId="{3F76BAEE-439F-4106-94FC-84DE0C0D5C6C}" type="parTrans" cxnId="{28352F49-D7C6-4ABD-9BC3-0F53206BB29A}">
      <dgm:prSet/>
      <dgm:spPr/>
      <dgm:t>
        <a:bodyPr/>
        <a:lstStyle/>
        <a:p>
          <a:endParaRPr lang="en-US"/>
        </a:p>
      </dgm:t>
    </dgm:pt>
    <dgm:pt modelId="{891CCEE7-F545-420C-8E01-1A2DEB859802}" type="sibTrans" cxnId="{28352F49-D7C6-4ABD-9BC3-0F53206BB29A}">
      <dgm:prSet/>
      <dgm:spPr/>
      <dgm:t>
        <a:bodyPr/>
        <a:lstStyle/>
        <a:p>
          <a:endParaRPr lang="en-US"/>
        </a:p>
      </dgm:t>
    </dgm:pt>
    <dgm:pt modelId="{C4AE9C83-188A-44F9-B663-EC7A6629D1BD}">
      <dgm:prSet phldrT="[Text]"/>
      <dgm:spPr>
        <a:solidFill>
          <a:schemeClr val="bg1">
            <a:lumMod val="75000"/>
          </a:schemeClr>
        </a:solidFill>
      </dgm:spPr>
      <dgm:t>
        <a:bodyPr/>
        <a:lstStyle/>
        <a:p>
          <a:r>
            <a:rPr lang="en-US" dirty="0">
              <a:latin typeface="Bell MT" panose="02020503060305020303" pitchFamily="18" charset="0"/>
            </a:rPr>
            <a:t>Business Description</a:t>
          </a:r>
        </a:p>
      </dgm:t>
    </dgm:pt>
    <dgm:pt modelId="{DC412A61-10CE-4D83-B5F7-C08C014CE292}" type="parTrans" cxnId="{90201ED9-2A04-4EBE-B700-003FFCA13BD3}">
      <dgm:prSet/>
      <dgm:spPr/>
      <dgm:t>
        <a:bodyPr/>
        <a:lstStyle/>
        <a:p>
          <a:endParaRPr lang="en-US"/>
        </a:p>
      </dgm:t>
    </dgm:pt>
    <dgm:pt modelId="{579B4DD9-2245-4AF7-90A9-64CB4E614F4B}" type="sibTrans" cxnId="{90201ED9-2A04-4EBE-B700-003FFCA13BD3}">
      <dgm:prSet/>
      <dgm:spPr/>
      <dgm:t>
        <a:bodyPr/>
        <a:lstStyle/>
        <a:p>
          <a:endParaRPr lang="en-US"/>
        </a:p>
      </dgm:t>
    </dgm:pt>
    <dgm:pt modelId="{0EC8EB10-CA20-4A76-B2D1-304432226F64}">
      <dgm:prSet phldrT="[Text]"/>
      <dgm:spPr>
        <a:solidFill>
          <a:schemeClr val="bg1">
            <a:lumMod val="75000"/>
          </a:schemeClr>
        </a:solidFill>
      </dgm:spPr>
      <dgm:t>
        <a:bodyPr/>
        <a:lstStyle/>
        <a:p>
          <a:r>
            <a:rPr lang="en-US" dirty="0">
              <a:latin typeface="Bell MT" panose="02020503060305020303" pitchFamily="18" charset="0"/>
            </a:rPr>
            <a:t>Marketing Plan </a:t>
          </a:r>
        </a:p>
      </dgm:t>
    </dgm:pt>
    <dgm:pt modelId="{EE7BD1EF-D4E4-48F7-9988-9AC53E7BB962}" type="parTrans" cxnId="{EDDEE1DF-E5F4-482D-98FF-A65F39EE7BAB}">
      <dgm:prSet/>
      <dgm:spPr/>
      <dgm:t>
        <a:bodyPr/>
        <a:lstStyle/>
        <a:p>
          <a:endParaRPr lang="en-US"/>
        </a:p>
      </dgm:t>
    </dgm:pt>
    <dgm:pt modelId="{CDCC27F3-75B4-43CE-9DA6-0F3AAB177170}" type="sibTrans" cxnId="{EDDEE1DF-E5F4-482D-98FF-A65F39EE7BAB}">
      <dgm:prSet/>
      <dgm:spPr/>
      <dgm:t>
        <a:bodyPr/>
        <a:lstStyle/>
        <a:p>
          <a:endParaRPr lang="en-US"/>
        </a:p>
      </dgm:t>
    </dgm:pt>
    <dgm:pt modelId="{7D1B34B4-D450-404A-9492-BBEB3F4A3DD5}">
      <dgm:prSet/>
      <dgm:spPr>
        <a:solidFill>
          <a:schemeClr val="bg1">
            <a:lumMod val="75000"/>
          </a:schemeClr>
        </a:solidFill>
      </dgm:spPr>
      <dgm:t>
        <a:bodyPr/>
        <a:lstStyle/>
        <a:p>
          <a:r>
            <a:rPr lang="en-US" dirty="0">
              <a:latin typeface="Bell MT" panose="02020503060305020303" pitchFamily="18" charset="0"/>
            </a:rPr>
            <a:t>Financial Plan</a:t>
          </a:r>
        </a:p>
      </dgm:t>
    </dgm:pt>
    <dgm:pt modelId="{58B9F378-975D-4E7B-A7C7-D2B455AAEF69}" type="parTrans" cxnId="{69FD5F06-EA97-4877-9B3F-DE2FBE885CC6}">
      <dgm:prSet/>
      <dgm:spPr/>
      <dgm:t>
        <a:bodyPr/>
        <a:lstStyle/>
        <a:p>
          <a:endParaRPr lang="en-US"/>
        </a:p>
      </dgm:t>
    </dgm:pt>
    <dgm:pt modelId="{6C4A841C-0FCC-457E-A172-2C7511155EFA}" type="sibTrans" cxnId="{69FD5F06-EA97-4877-9B3F-DE2FBE885CC6}">
      <dgm:prSet/>
      <dgm:spPr/>
      <dgm:t>
        <a:bodyPr/>
        <a:lstStyle/>
        <a:p>
          <a:endParaRPr lang="en-US"/>
        </a:p>
      </dgm:t>
    </dgm:pt>
    <dgm:pt modelId="{EC4C1A93-F0FD-40BB-99A1-F7270AE8B9CE}" type="pres">
      <dgm:prSet presAssocID="{7954E174-2DC0-440A-A3BB-379B76DB4EAB}" presName="linear" presStyleCnt="0">
        <dgm:presLayoutVars>
          <dgm:animLvl val="lvl"/>
          <dgm:resizeHandles val="exact"/>
        </dgm:presLayoutVars>
      </dgm:prSet>
      <dgm:spPr/>
    </dgm:pt>
    <dgm:pt modelId="{179135B4-BBAD-42A9-BFAD-4A3C4BA9AE24}" type="pres">
      <dgm:prSet presAssocID="{D587392F-D01A-4C95-8C9D-8475AB682AAE}" presName="parentText" presStyleLbl="node1" presStyleIdx="0" presStyleCnt="4">
        <dgm:presLayoutVars>
          <dgm:chMax val="0"/>
          <dgm:bulletEnabled val="1"/>
        </dgm:presLayoutVars>
      </dgm:prSet>
      <dgm:spPr/>
    </dgm:pt>
    <dgm:pt modelId="{992ADEBA-3B91-42CB-94ED-020CFF82C0AE}" type="pres">
      <dgm:prSet presAssocID="{891CCEE7-F545-420C-8E01-1A2DEB859802}" presName="spacer" presStyleCnt="0"/>
      <dgm:spPr/>
    </dgm:pt>
    <dgm:pt modelId="{F7E2844C-E15E-4D62-9032-D784441C25BF}" type="pres">
      <dgm:prSet presAssocID="{C4AE9C83-188A-44F9-B663-EC7A6629D1BD}" presName="parentText" presStyleLbl="node1" presStyleIdx="1" presStyleCnt="4">
        <dgm:presLayoutVars>
          <dgm:chMax val="0"/>
          <dgm:bulletEnabled val="1"/>
        </dgm:presLayoutVars>
      </dgm:prSet>
      <dgm:spPr/>
    </dgm:pt>
    <dgm:pt modelId="{A03A5B95-565D-4560-9A6B-346F67431B6C}" type="pres">
      <dgm:prSet presAssocID="{579B4DD9-2245-4AF7-90A9-64CB4E614F4B}" presName="spacer" presStyleCnt="0"/>
      <dgm:spPr/>
    </dgm:pt>
    <dgm:pt modelId="{3EF22905-3636-4787-A22B-8AD306339853}" type="pres">
      <dgm:prSet presAssocID="{0EC8EB10-CA20-4A76-B2D1-304432226F64}" presName="parentText" presStyleLbl="node1" presStyleIdx="2" presStyleCnt="4" custLinFactNeighborX="-1636" custLinFactNeighborY="25666">
        <dgm:presLayoutVars>
          <dgm:chMax val="0"/>
          <dgm:bulletEnabled val="1"/>
        </dgm:presLayoutVars>
      </dgm:prSet>
      <dgm:spPr/>
    </dgm:pt>
    <dgm:pt modelId="{42D6FDBD-1047-496E-AADA-BEF269C0CACB}" type="pres">
      <dgm:prSet presAssocID="{CDCC27F3-75B4-43CE-9DA6-0F3AAB177170}" presName="spacer" presStyleCnt="0"/>
      <dgm:spPr/>
    </dgm:pt>
    <dgm:pt modelId="{640F357D-3BF1-4CEB-BEEB-D5C461FA054B}" type="pres">
      <dgm:prSet presAssocID="{7D1B34B4-D450-404A-9492-BBEB3F4A3DD5}" presName="parentText" presStyleLbl="node1" presStyleIdx="3" presStyleCnt="4">
        <dgm:presLayoutVars>
          <dgm:chMax val="0"/>
          <dgm:bulletEnabled val="1"/>
        </dgm:presLayoutVars>
      </dgm:prSet>
      <dgm:spPr/>
    </dgm:pt>
  </dgm:ptLst>
  <dgm:cxnLst>
    <dgm:cxn modelId="{69FD5F06-EA97-4877-9B3F-DE2FBE885CC6}" srcId="{7954E174-2DC0-440A-A3BB-379B76DB4EAB}" destId="{7D1B34B4-D450-404A-9492-BBEB3F4A3DD5}" srcOrd="3" destOrd="0" parTransId="{58B9F378-975D-4E7B-A7C7-D2B455AAEF69}" sibTransId="{6C4A841C-0FCC-457E-A172-2C7511155EFA}"/>
    <dgm:cxn modelId="{D75FED47-1AEC-4061-AFDD-310E3D808591}" type="presOf" srcId="{C4AE9C83-188A-44F9-B663-EC7A6629D1BD}" destId="{F7E2844C-E15E-4D62-9032-D784441C25BF}" srcOrd="0" destOrd="0" presId="urn:microsoft.com/office/officeart/2005/8/layout/vList2"/>
    <dgm:cxn modelId="{28352F49-D7C6-4ABD-9BC3-0F53206BB29A}" srcId="{7954E174-2DC0-440A-A3BB-379B76DB4EAB}" destId="{D587392F-D01A-4C95-8C9D-8475AB682AAE}" srcOrd="0" destOrd="0" parTransId="{3F76BAEE-439F-4106-94FC-84DE0C0D5C6C}" sibTransId="{891CCEE7-F545-420C-8E01-1A2DEB859802}"/>
    <dgm:cxn modelId="{27AA415A-95EE-4E14-8167-C3626CC1E49F}" type="presOf" srcId="{0EC8EB10-CA20-4A76-B2D1-304432226F64}" destId="{3EF22905-3636-4787-A22B-8AD306339853}" srcOrd="0" destOrd="0" presId="urn:microsoft.com/office/officeart/2005/8/layout/vList2"/>
    <dgm:cxn modelId="{45E230B5-81B9-48BB-B812-A7E92CABD208}" type="presOf" srcId="{7954E174-2DC0-440A-A3BB-379B76DB4EAB}" destId="{EC4C1A93-F0FD-40BB-99A1-F7270AE8B9CE}" srcOrd="0" destOrd="0" presId="urn:microsoft.com/office/officeart/2005/8/layout/vList2"/>
    <dgm:cxn modelId="{90201ED9-2A04-4EBE-B700-003FFCA13BD3}" srcId="{7954E174-2DC0-440A-A3BB-379B76DB4EAB}" destId="{C4AE9C83-188A-44F9-B663-EC7A6629D1BD}" srcOrd="1" destOrd="0" parTransId="{DC412A61-10CE-4D83-B5F7-C08C014CE292}" sibTransId="{579B4DD9-2245-4AF7-90A9-64CB4E614F4B}"/>
    <dgm:cxn modelId="{ACB7A5DE-9CF9-4397-9D49-7CBFE613B0AF}" type="presOf" srcId="{D587392F-D01A-4C95-8C9D-8475AB682AAE}" destId="{179135B4-BBAD-42A9-BFAD-4A3C4BA9AE24}" srcOrd="0" destOrd="0" presId="urn:microsoft.com/office/officeart/2005/8/layout/vList2"/>
    <dgm:cxn modelId="{EDDEE1DF-E5F4-482D-98FF-A65F39EE7BAB}" srcId="{7954E174-2DC0-440A-A3BB-379B76DB4EAB}" destId="{0EC8EB10-CA20-4A76-B2D1-304432226F64}" srcOrd="2" destOrd="0" parTransId="{EE7BD1EF-D4E4-48F7-9988-9AC53E7BB962}" sibTransId="{CDCC27F3-75B4-43CE-9DA6-0F3AAB177170}"/>
    <dgm:cxn modelId="{3748EFE4-D1DF-42E4-94C3-0B3E3D1F1ACC}" type="presOf" srcId="{7D1B34B4-D450-404A-9492-BBEB3F4A3DD5}" destId="{640F357D-3BF1-4CEB-BEEB-D5C461FA054B}" srcOrd="0" destOrd="0" presId="urn:microsoft.com/office/officeart/2005/8/layout/vList2"/>
    <dgm:cxn modelId="{57CBC579-D83A-4C16-BCAB-1331E17CA643}" type="presParOf" srcId="{EC4C1A93-F0FD-40BB-99A1-F7270AE8B9CE}" destId="{179135B4-BBAD-42A9-BFAD-4A3C4BA9AE24}" srcOrd="0" destOrd="0" presId="urn:microsoft.com/office/officeart/2005/8/layout/vList2"/>
    <dgm:cxn modelId="{81CA3F99-0C4E-4544-BE5B-270029268EB7}" type="presParOf" srcId="{EC4C1A93-F0FD-40BB-99A1-F7270AE8B9CE}" destId="{992ADEBA-3B91-42CB-94ED-020CFF82C0AE}" srcOrd="1" destOrd="0" presId="urn:microsoft.com/office/officeart/2005/8/layout/vList2"/>
    <dgm:cxn modelId="{0F5BFBAB-0321-4175-91C5-1E32884E301B}" type="presParOf" srcId="{EC4C1A93-F0FD-40BB-99A1-F7270AE8B9CE}" destId="{F7E2844C-E15E-4D62-9032-D784441C25BF}" srcOrd="2" destOrd="0" presId="urn:microsoft.com/office/officeart/2005/8/layout/vList2"/>
    <dgm:cxn modelId="{958A614C-7494-496D-9CC0-F0CDBBA686A1}" type="presParOf" srcId="{EC4C1A93-F0FD-40BB-99A1-F7270AE8B9CE}" destId="{A03A5B95-565D-4560-9A6B-346F67431B6C}" srcOrd="3" destOrd="0" presId="urn:microsoft.com/office/officeart/2005/8/layout/vList2"/>
    <dgm:cxn modelId="{3E85CBED-65D0-4D98-B4BC-B518B8009B56}" type="presParOf" srcId="{EC4C1A93-F0FD-40BB-99A1-F7270AE8B9CE}" destId="{3EF22905-3636-4787-A22B-8AD306339853}" srcOrd="4" destOrd="0" presId="urn:microsoft.com/office/officeart/2005/8/layout/vList2"/>
    <dgm:cxn modelId="{1D23C81B-2701-4CEA-82D0-8D0FAFB5973E}" type="presParOf" srcId="{EC4C1A93-F0FD-40BB-99A1-F7270AE8B9CE}" destId="{42D6FDBD-1047-496E-AADA-BEF269C0CACB}" srcOrd="5" destOrd="0" presId="urn:microsoft.com/office/officeart/2005/8/layout/vList2"/>
    <dgm:cxn modelId="{61694928-4B78-407D-B88E-458A9249F7F2}" type="presParOf" srcId="{EC4C1A93-F0FD-40BB-99A1-F7270AE8B9CE}" destId="{640F357D-3BF1-4CEB-BEEB-D5C461FA054B}"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7954E174-2DC0-440A-A3BB-379B76DB4EAB}" type="doc">
      <dgm:prSet loTypeId="urn:microsoft.com/office/officeart/2005/8/layout/vList2" loCatId="list" qsTypeId="urn:microsoft.com/office/officeart/2005/8/quickstyle/3d2" qsCatId="3D" csTypeId="urn:microsoft.com/office/officeart/2005/8/colors/accent0_1" csCatId="mainScheme" phldr="1"/>
      <dgm:spPr/>
      <dgm:t>
        <a:bodyPr/>
        <a:lstStyle/>
        <a:p>
          <a:endParaRPr lang="en-US"/>
        </a:p>
      </dgm:t>
    </dgm:pt>
    <dgm:pt modelId="{D587392F-D01A-4C95-8C9D-8475AB682AAE}">
      <dgm:prSet phldrT="[Text]"/>
      <dgm:spPr>
        <a:solidFill>
          <a:schemeClr val="bg1">
            <a:lumMod val="75000"/>
          </a:schemeClr>
        </a:solidFill>
      </dgm:spPr>
      <dgm:t>
        <a:bodyPr/>
        <a:lstStyle/>
        <a:p>
          <a:r>
            <a:rPr lang="en-US" dirty="0">
              <a:latin typeface="Bell MT" panose="02020503060305020303" pitchFamily="18" charset="0"/>
            </a:rPr>
            <a:t>Executive Summary</a:t>
          </a:r>
        </a:p>
      </dgm:t>
    </dgm:pt>
    <dgm:pt modelId="{3F76BAEE-439F-4106-94FC-84DE0C0D5C6C}" type="parTrans" cxnId="{28352F49-D7C6-4ABD-9BC3-0F53206BB29A}">
      <dgm:prSet/>
      <dgm:spPr/>
      <dgm:t>
        <a:bodyPr/>
        <a:lstStyle/>
        <a:p>
          <a:endParaRPr lang="en-US"/>
        </a:p>
      </dgm:t>
    </dgm:pt>
    <dgm:pt modelId="{891CCEE7-F545-420C-8E01-1A2DEB859802}" type="sibTrans" cxnId="{28352F49-D7C6-4ABD-9BC3-0F53206BB29A}">
      <dgm:prSet/>
      <dgm:spPr/>
      <dgm:t>
        <a:bodyPr/>
        <a:lstStyle/>
        <a:p>
          <a:endParaRPr lang="en-US"/>
        </a:p>
      </dgm:t>
    </dgm:pt>
    <dgm:pt modelId="{C4AE9C83-188A-44F9-B663-EC7A6629D1BD}">
      <dgm:prSet phldrT="[Text]"/>
      <dgm:spPr>
        <a:solidFill>
          <a:schemeClr val="bg1">
            <a:lumMod val="75000"/>
          </a:schemeClr>
        </a:solidFill>
      </dgm:spPr>
      <dgm:t>
        <a:bodyPr/>
        <a:lstStyle/>
        <a:p>
          <a:r>
            <a:rPr lang="en-US" dirty="0">
              <a:latin typeface="Bell MT" panose="02020503060305020303" pitchFamily="18" charset="0"/>
            </a:rPr>
            <a:t>Business Description</a:t>
          </a:r>
        </a:p>
      </dgm:t>
    </dgm:pt>
    <dgm:pt modelId="{DC412A61-10CE-4D83-B5F7-C08C014CE292}" type="parTrans" cxnId="{90201ED9-2A04-4EBE-B700-003FFCA13BD3}">
      <dgm:prSet/>
      <dgm:spPr/>
      <dgm:t>
        <a:bodyPr/>
        <a:lstStyle/>
        <a:p>
          <a:endParaRPr lang="en-US"/>
        </a:p>
      </dgm:t>
    </dgm:pt>
    <dgm:pt modelId="{579B4DD9-2245-4AF7-90A9-64CB4E614F4B}" type="sibTrans" cxnId="{90201ED9-2A04-4EBE-B700-003FFCA13BD3}">
      <dgm:prSet/>
      <dgm:spPr/>
      <dgm:t>
        <a:bodyPr/>
        <a:lstStyle/>
        <a:p>
          <a:endParaRPr lang="en-US"/>
        </a:p>
      </dgm:t>
    </dgm:pt>
    <dgm:pt modelId="{0EC8EB10-CA20-4A76-B2D1-304432226F64}">
      <dgm:prSet phldrT="[Text]"/>
      <dgm:spPr>
        <a:solidFill>
          <a:schemeClr val="bg1">
            <a:lumMod val="75000"/>
          </a:schemeClr>
        </a:solidFill>
      </dgm:spPr>
      <dgm:t>
        <a:bodyPr/>
        <a:lstStyle/>
        <a:p>
          <a:r>
            <a:rPr lang="en-US" dirty="0">
              <a:latin typeface="Bell MT" panose="02020503060305020303" pitchFamily="18" charset="0"/>
            </a:rPr>
            <a:t>Marketing Plan </a:t>
          </a:r>
        </a:p>
      </dgm:t>
    </dgm:pt>
    <dgm:pt modelId="{EE7BD1EF-D4E4-48F7-9988-9AC53E7BB962}" type="parTrans" cxnId="{EDDEE1DF-E5F4-482D-98FF-A65F39EE7BAB}">
      <dgm:prSet/>
      <dgm:spPr/>
      <dgm:t>
        <a:bodyPr/>
        <a:lstStyle/>
        <a:p>
          <a:endParaRPr lang="en-US"/>
        </a:p>
      </dgm:t>
    </dgm:pt>
    <dgm:pt modelId="{CDCC27F3-75B4-43CE-9DA6-0F3AAB177170}" type="sibTrans" cxnId="{EDDEE1DF-E5F4-482D-98FF-A65F39EE7BAB}">
      <dgm:prSet/>
      <dgm:spPr/>
      <dgm:t>
        <a:bodyPr/>
        <a:lstStyle/>
        <a:p>
          <a:endParaRPr lang="en-US"/>
        </a:p>
      </dgm:t>
    </dgm:pt>
    <dgm:pt modelId="{7D1B34B4-D450-404A-9492-BBEB3F4A3DD5}">
      <dgm:prSet/>
      <dgm:spPr>
        <a:solidFill>
          <a:schemeClr val="bg1">
            <a:lumMod val="75000"/>
          </a:schemeClr>
        </a:solidFill>
      </dgm:spPr>
      <dgm:t>
        <a:bodyPr/>
        <a:lstStyle/>
        <a:p>
          <a:r>
            <a:rPr lang="en-US" dirty="0">
              <a:latin typeface="Bell MT" panose="02020503060305020303" pitchFamily="18" charset="0"/>
            </a:rPr>
            <a:t>Financial Plan</a:t>
          </a:r>
        </a:p>
      </dgm:t>
    </dgm:pt>
    <dgm:pt modelId="{58B9F378-975D-4E7B-A7C7-D2B455AAEF69}" type="parTrans" cxnId="{69FD5F06-EA97-4877-9B3F-DE2FBE885CC6}">
      <dgm:prSet/>
      <dgm:spPr/>
      <dgm:t>
        <a:bodyPr/>
        <a:lstStyle/>
        <a:p>
          <a:endParaRPr lang="en-US"/>
        </a:p>
      </dgm:t>
    </dgm:pt>
    <dgm:pt modelId="{6C4A841C-0FCC-457E-A172-2C7511155EFA}" type="sibTrans" cxnId="{69FD5F06-EA97-4877-9B3F-DE2FBE885CC6}">
      <dgm:prSet/>
      <dgm:spPr/>
      <dgm:t>
        <a:bodyPr/>
        <a:lstStyle/>
        <a:p>
          <a:endParaRPr lang="en-US"/>
        </a:p>
      </dgm:t>
    </dgm:pt>
    <dgm:pt modelId="{EC4C1A93-F0FD-40BB-99A1-F7270AE8B9CE}" type="pres">
      <dgm:prSet presAssocID="{7954E174-2DC0-440A-A3BB-379B76DB4EAB}" presName="linear" presStyleCnt="0">
        <dgm:presLayoutVars>
          <dgm:animLvl val="lvl"/>
          <dgm:resizeHandles val="exact"/>
        </dgm:presLayoutVars>
      </dgm:prSet>
      <dgm:spPr/>
    </dgm:pt>
    <dgm:pt modelId="{179135B4-BBAD-42A9-BFAD-4A3C4BA9AE24}" type="pres">
      <dgm:prSet presAssocID="{D587392F-D01A-4C95-8C9D-8475AB682AAE}" presName="parentText" presStyleLbl="node1" presStyleIdx="0" presStyleCnt="4">
        <dgm:presLayoutVars>
          <dgm:chMax val="0"/>
          <dgm:bulletEnabled val="1"/>
        </dgm:presLayoutVars>
      </dgm:prSet>
      <dgm:spPr/>
    </dgm:pt>
    <dgm:pt modelId="{992ADEBA-3B91-42CB-94ED-020CFF82C0AE}" type="pres">
      <dgm:prSet presAssocID="{891CCEE7-F545-420C-8E01-1A2DEB859802}" presName="spacer" presStyleCnt="0"/>
      <dgm:spPr/>
    </dgm:pt>
    <dgm:pt modelId="{F7E2844C-E15E-4D62-9032-D784441C25BF}" type="pres">
      <dgm:prSet presAssocID="{C4AE9C83-188A-44F9-B663-EC7A6629D1BD}" presName="parentText" presStyleLbl="node1" presStyleIdx="1" presStyleCnt="4">
        <dgm:presLayoutVars>
          <dgm:chMax val="0"/>
          <dgm:bulletEnabled val="1"/>
        </dgm:presLayoutVars>
      </dgm:prSet>
      <dgm:spPr/>
    </dgm:pt>
    <dgm:pt modelId="{A03A5B95-565D-4560-9A6B-346F67431B6C}" type="pres">
      <dgm:prSet presAssocID="{579B4DD9-2245-4AF7-90A9-64CB4E614F4B}" presName="spacer" presStyleCnt="0"/>
      <dgm:spPr/>
    </dgm:pt>
    <dgm:pt modelId="{3EF22905-3636-4787-A22B-8AD306339853}" type="pres">
      <dgm:prSet presAssocID="{0EC8EB10-CA20-4A76-B2D1-304432226F64}" presName="parentText" presStyleLbl="node1" presStyleIdx="2" presStyleCnt="4" custLinFactNeighborX="-1636" custLinFactNeighborY="25666">
        <dgm:presLayoutVars>
          <dgm:chMax val="0"/>
          <dgm:bulletEnabled val="1"/>
        </dgm:presLayoutVars>
      </dgm:prSet>
      <dgm:spPr/>
    </dgm:pt>
    <dgm:pt modelId="{42D6FDBD-1047-496E-AADA-BEF269C0CACB}" type="pres">
      <dgm:prSet presAssocID="{CDCC27F3-75B4-43CE-9DA6-0F3AAB177170}" presName="spacer" presStyleCnt="0"/>
      <dgm:spPr/>
    </dgm:pt>
    <dgm:pt modelId="{640F357D-3BF1-4CEB-BEEB-D5C461FA054B}" type="pres">
      <dgm:prSet presAssocID="{7D1B34B4-D450-404A-9492-BBEB3F4A3DD5}" presName="parentText" presStyleLbl="node1" presStyleIdx="3" presStyleCnt="4">
        <dgm:presLayoutVars>
          <dgm:chMax val="0"/>
          <dgm:bulletEnabled val="1"/>
        </dgm:presLayoutVars>
      </dgm:prSet>
      <dgm:spPr/>
    </dgm:pt>
  </dgm:ptLst>
  <dgm:cxnLst>
    <dgm:cxn modelId="{69FD5F06-EA97-4877-9B3F-DE2FBE885CC6}" srcId="{7954E174-2DC0-440A-A3BB-379B76DB4EAB}" destId="{7D1B34B4-D450-404A-9492-BBEB3F4A3DD5}" srcOrd="3" destOrd="0" parTransId="{58B9F378-975D-4E7B-A7C7-D2B455AAEF69}" sibTransId="{6C4A841C-0FCC-457E-A172-2C7511155EFA}"/>
    <dgm:cxn modelId="{D75FED47-1AEC-4061-AFDD-310E3D808591}" type="presOf" srcId="{C4AE9C83-188A-44F9-B663-EC7A6629D1BD}" destId="{F7E2844C-E15E-4D62-9032-D784441C25BF}" srcOrd="0" destOrd="0" presId="urn:microsoft.com/office/officeart/2005/8/layout/vList2"/>
    <dgm:cxn modelId="{28352F49-D7C6-4ABD-9BC3-0F53206BB29A}" srcId="{7954E174-2DC0-440A-A3BB-379B76DB4EAB}" destId="{D587392F-D01A-4C95-8C9D-8475AB682AAE}" srcOrd="0" destOrd="0" parTransId="{3F76BAEE-439F-4106-94FC-84DE0C0D5C6C}" sibTransId="{891CCEE7-F545-420C-8E01-1A2DEB859802}"/>
    <dgm:cxn modelId="{27AA415A-95EE-4E14-8167-C3626CC1E49F}" type="presOf" srcId="{0EC8EB10-CA20-4A76-B2D1-304432226F64}" destId="{3EF22905-3636-4787-A22B-8AD306339853}" srcOrd="0" destOrd="0" presId="urn:microsoft.com/office/officeart/2005/8/layout/vList2"/>
    <dgm:cxn modelId="{45E230B5-81B9-48BB-B812-A7E92CABD208}" type="presOf" srcId="{7954E174-2DC0-440A-A3BB-379B76DB4EAB}" destId="{EC4C1A93-F0FD-40BB-99A1-F7270AE8B9CE}" srcOrd="0" destOrd="0" presId="urn:microsoft.com/office/officeart/2005/8/layout/vList2"/>
    <dgm:cxn modelId="{90201ED9-2A04-4EBE-B700-003FFCA13BD3}" srcId="{7954E174-2DC0-440A-A3BB-379B76DB4EAB}" destId="{C4AE9C83-188A-44F9-B663-EC7A6629D1BD}" srcOrd="1" destOrd="0" parTransId="{DC412A61-10CE-4D83-B5F7-C08C014CE292}" sibTransId="{579B4DD9-2245-4AF7-90A9-64CB4E614F4B}"/>
    <dgm:cxn modelId="{ACB7A5DE-9CF9-4397-9D49-7CBFE613B0AF}" type="presOf" srcId="{D587392F-D01A-4C95-8C9D-8475AB682AAE}" destId="{179135B4-BBAD-42A9-BFAD-4A3C4BA9AE24}" srcOrd="0" destOrd="0" presId="urn:microsoft.com/office/officeart/2005/8/layout/vList2"/>
    <dgm:cxn modelId="{EDDEE1DF-E5F4-482D-98FF-A65F39EE7BAB}" srcId="{7954E174-2DC0-440A-A3BB-379B76DB4EAB}" destId="{0EC8EB10-CA20-4A76-B2D1-304432226F64}" srcOrd="2" destOrd="0" parTransId="{EE7BD1EF-D4E4-48F7-9988-9AC53E7BB962}" sibTransId="{CDCC27F3-75B4-43CE-9DA6-0F3AAB177170}"/>
    <dgm:cxn modelId="{3748EFE4-D1DF-42E4-94C3-0B3E3D1F1ACC}" type="presOf" srcId="{7D1B34B4-D450-404A-9492-BBEB3F4A3DD5}" destId="{640F357D-3BF1-4CEB-BEEB-D5C461FA054B}" srcOrd="0" destOrd="0" presId="urn:microsoft.com/office/officeart/2005/8/layout/vList2"/>
    <dgm:cxn modelId="{57CBC579-D83A-4C16-BCAB-1331E17CA643}" type="presParOf" srcId="{EC4C1A93-F0FD-40BB-99A1-F7270AE8B9CE}" destId="{179135B4-BBAD-42A9-BFAD-4A3C4BA9AE24}" srcOrd="0" destOrd="0" presId="urn:microsoft.com/office/officeart/2005/8/layout/vList2"/>
    <dgm:cxn modelId="{81CA3F99-0C4E-4544-BE5B-270029268EB7}" type="presParOf" srcId="{EC4C1A93-F0FD-40BB-99A1-F7270AE8B9CE}" destId="{992ADEBA-3B91-42CB-94ED-020CFF82C0AE}" srcOrd="1" destOrd="0" presId="urn:microsoft.com/office/officeart/2005/8/layout/vList2"/>
    <dgm:cxn modelId="{0F5BFBAB-0321-4175-91C5-1E32884E301B}" type="presParOf" srcId="{EC4C1A93-F0FD-40BB-99A1-F7270AE8B9CE}" destId="{F7E2844C-E15E-4D62-9032-D784441C25BF}" srcOrd="2" destOrd="0" presId="urn:microsoft.com/office/officeart/2005/8/layout/vList2"/>
    <dgm:cxn modelId="{958A614C-7494-496D-9CC0-F0CDBBA686A1}" type="presParOf" srcId="{EC4C1A93-F0FD-40BB-99A1-F7270AE8B9CE}" destId="{A03A5B95-565D-4560-9A6B-346F67431B6C}" srcOrd="3" destOrd="0" presId="urn:microsoft.com/office/officeart/2005/8/layout/vList2"/>
    <dgm:cxn modelId="{3E85CBED-65D0-4D98-B4BC-B518B8009B56}" type="presParOf" srcId="{EC4C1A93-F0FD-40BB-99A1-F7270AE8B9CE}" destId="{3EF22905-3636-4787-A22B-8AD306339853}" srcOrd="4" destOrd="0" presId="urn:microsoft.com/office/officeart/2005/8/layout/vList2"/>
    <dgm:cxn modelId="{1D23C81B-2701-4CEA-82D0-8D0FAFB5973E}" type="presParOf" srcId="{EC4C1A93-F0FD-40BB-99A1-F7270AE8B9CE}" destId="{42D6FDBD-1047-496E-AADA-BEF269C0CACB}" srcOrd="5" destOrd="0" presId="urn:microsoft.com/office/officeart/2005/8/layout/vList2"/>
    <dgm:cxn modelId="{61694928-4B78-407D-B88E-458A9249F7F2}" type="presParOf" srcId="{EC4C1A93-F0FD-40BB-99A1-F7270AE8B9CE}" destId="{640F357D-3BF1-4CEB-BEEB-D5C461FA054B}"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7954E174-2DC0-440A-A3BB-379B76DB4EAB}" type="doc">
      <dgm:prSet loTypeId="urn:microsoft.com/office/officeart/2005/8/layout/vList2" loCatId="list" qsTypeId="urn:microsoft.com/office/officeart/2005/8/quickstyle/3d2" qsCatId="3D" csTypeId="urn:microsoft.com/office/officeart/2005/8/colors/accent0_1" csCatId="mainScheme" phldr="1"/>
      <dgm:spPr/>
      <dgm:t>
        <a:bodyPr/>
        <a:lstStyle/>
        <a:p>
          <a:endParaRPr lang="en-US"/>
        </a:p>
      </dgm:t>
    </dgm:pt>
    <dgm:pt modelId="{D587392F-D01A-4C95-8C9D-8475AB682AAE}">
      <dgm:prSet phldrT="[Text]"/>
      <dgm:spPr>
        <a:solidFill>
          <a:schemeClr val="bg1">
            <a:lumMod val="75000"/>
          </a:schemeClr>
        </a:solidFill>
      </dgm:spPr>
      <dgm:t>
        <a:bodyPr/>
        <a:lstStyle/>
        <a:p>
          <a:r>
            <a:rPr lang="en-US" dirty="0">
              <a:latin typeface="Bell MT" panose="02020503060305020303" pitchFamily="18" charset="0"/>
            </a:rPr>
            <a:t>Business Overview</a:t>
          </a:r>
        </a:p>
      </dgm:t>
    </dgm:pt>
    <dgm:pt modelId="{3F76BAEE-439F-4106-94FC-84DE0C0D5C6C}" type="parTrans" cxnId="{28352F49-D7C6-4ABD-9BC3-0F53206BB29A}">
      <dgm:prSet/>
      <dgm:spPr/>
      <dgm:t>
        <a:bodyPr/>
        <a:lstStyle/>
        <a:p>
          <a:endParaRPr lang="en-US"/>
        </a:p>
      </dgm:t>
    </dgm:pt>
    <dgm:pt modelId="{891CCEE7-F545-420C-8E01-1A2DEB859802}" type="sibTrans" cxnId="{28352F49-D7C6-4ABD-9BC3-0F53206BB29A}">
      <dgm:prSet/>
      <dgm:spPr/>
      <dgm:t>
        <a:bodyPr/>
        <a:lstStyle/>
        <a:p>
          <a:endParaRPr lang="en-US"/>
        </a:p>
      </dgm:t>
    </dgm:pt>
    <dgm:pt modelId="{C4AE9C83-188A-44F9-B663-EC7A6629D1BD}">
      <dgm:prSet phldrT="[Text]"/>
      <dgm:spPr>
        <a:solidFill>
          <a:schemeClr val="bg1">
            <a:lumMod val="75000"/>
          </a:schemeClr>
        </a:solidFill>
      </dgm:spPr>
      <dgm:t>
        <a:bodyPr/>
        <a:lstStyle/>
        <a:p>
          <a:r>
            <a:rPr lang="en-US" dirty="0">
              <a:latin typeface="Bell MT" panose="02020503060305020303" pitchFamily="18" charset="0"/>
            </a:rPr>
            <a:t>Business History</a:t>
          </a:r>
        </a:p>
      </dgm:t>
    </dgm:pt>
    <dgm:pt modelId="{DC412A61-10CE-4D83-B5F7-C08C014CE292}" type="parTrans" cxnId="{90201ED9-2A04-4EBE-B700-003FFCA13BD3}">
      <dgm:prSet/>
      <dgm:spPr/>
      <dgm:t>
        <a:bodyPr/>
        <a:lstStyle/>
        <a:p>
          <a:endParaRPr lang="en-US"/>
        </a:p>
      </dgm:t>
    </dgm:pt>
    <dgm:pt modelId="{579B4DD9-2245-4AF7-90A9-64CB4E614F4B}" type="sibTrans" cxnId="{90201ED9-2A04-4EBE-B700-003FFCA13BD3}">
      <dgm:prSet/>
      <dgm:spPr/>
      <dgm:t>
        <a:bodyPr/>
        <a:lstStyle/>
        <a:p>
          <a:endParaRPr lang="en-US"/>
        </a:p>
      </dgm:t>
    </dgm:pt>
    <dgm:pt modelId="{0EC8EB10-CA20-4A76-B2D1-304432226F64}">
      <dgm:prSet phldrT="[Text]"/>
      <dgm:spPr>
        <a:solidFill>
          <a:schemeClr val="bg1">
            <a:lumMod val="75000"/>
          </a:schemeClr>
        </a:solidFill>
      </dgm:spPr>
      <dgm:t>
        <a:bodyPr/>
        <a:lstStyle/>
        <a:p>
          <a:r>
            <a:rPr lang="en-US" dirty="0">
              <a:latin typeface="Bell MT" panose="02020503060305020303" pitchFamily="18" charset="0"/>
            </a:rPr>
            <a:t>Location</a:t>
          </a:r>
        </a:p>
      </dgm:t>
    </dgm:pt>
    <dgm:pt modelId="{EE7BD1EF-D4E4-48F7-9988-9AC53E7BB962}" type="parTrans" cxnId="{EDDEE1DF-E5F4-482D-98FF-A65F39EE7BAB}">
      <dgm:prSet/>
      <dgm:spPr/>
      <dgm:t>
        <a:bodyPr/>
        <a:lstStyle/>
        <a:p>
          <a:endParaRPr lang="en-US"/>
        </a:p>
      </dgm:t>
    </dgm:pt>
    <dgm:pt modelId="{CDCC27F3-75B4-43CE-9DA6-0F3AAB177170}" type="sibTrans" cxnId="{EDDEE1DF-E5F4-482D-98FF-A65F39EE7BAB}">
      <dgm:prSet/>
      <dgm:spPr/>
      <dgm:t>
        <a:bodyPr/>
        <a:lstStyle/>
        <a:p>
          <a:endParaRPr lang="en-US"/>
        </a:p>
      </dgm:t>
    </dgm:pt>
    <dgm:pt modelId="{7D1B34B4-D450-404A-9492-BBEB3F4A3DD5}">
      <dgm:prSet/>
      <dgm:spPr>
        <a:solidFill>
          <a:schemeClr val="bg1">
            <a:lumMod val="75000"/>
          </a:schemeClr>
        </a:solidFill>
      </dgm:spPr>
      <dgm:t>
        <a:bodyPr/>
        <a:lstStyle/>
        <a:p>
          <a:r>
            <a:rPr lang="en-US" dirty="0">
              <a:latin typeface="Bell MT" panose="02020503060305020303" pitchFamily="18" charset="0"/>
            </a:rPr>
            <a:t>Facilities</a:t>
          </a:r>
        </a:p>
      </dgm:t>
    </dgm:pt>
    <dgm:pt modelId="{58B9F378-975D-4E7B-A7C7-D2B455AAEF69}" type="parTrans" cxnId="{69FD5F06-EA97-4877-9B3F-DE2FBE885CC6}">
      <dgm:prSet/>
      <dgm:spPr/>
      <dgm:t>
        <a:bodyPr/>
        <a:lstStyle/>
        <a:p>
          <a:endParaRPr lang="en-US"/>
        </a:p>
      </dgm:t>
    </dgm:pt>
    <dgm:pt modelId="{6C4A841C-0FCC-457E-A172-2C7511155EFA}" type="sibTrans" cxnId="{69FD5F06-EA97-4877-9B3F-DE2FBE885CC6}">
      <dgm:prSet/>
      <dgm:spPr/>
      <dgm:t>
        <a:bodyPr/>
        <a:lstStyle/>
        <a:p>
          <a:endParaRPr lang="en-US"/>
        </a:p>
      </dgm:t>
    </dgm:pt>
    <dgm:pt modelId="{125526A5-F6DA-43AB-B06A-ADDE5DA2A9CD}">
      <dgm:prSet/>
      <dgm:spPr>
        <a:solidFill>
          <a:schemeClr val="bg1">
            <a:lumMod val="75000"/>
          </a:schemeClr>
        </a:solidFill>
      </dgm:spPr>
      <dgm:t>
        <a:bodyPr/>
        <a:lstStyle/>
        <a:p>
          <a:r>
            <a:rPr lang="en-US" dirty="0">
              <a:latin typeface="Bell MT" panose="02020503060305020303" pitchFamily="18" charset="0"/>
            </a:rPr>
            <a:t>Business Structure</a:t>
          </a:r>
        </a:p>
      </dgm:t>
    </dgm:pt>
    <dgm:pt modelId="{F758275D-7049-4FA7-8A56-D98F58D173F7}" type="parTrans" cxnId="{ABFE96B5-B424-4479-8BD4-85BA210DD9D5}">
      <dgm:prSet/>
      <dgm:spPr/>
      <dgm:t>
        <a:bodyPr/>
        <a:lstStyle/>
        <a:p>
          <a:endParaRPr lang="en-US"/>
        </a:p>
      </dgm:t>
    </dgm:pt>
    <dgm:pt modelId="{9EB7992D-3E5F-497F-BC78-1116BAEAD018}" type="sibTrans" cxnId="{ABFE96B5-B424-4479-8BD4-85BA210DD9D5}">
      <dgm:prSet/>
      <dgm:spPr/>
      <dgm:t>
        <a:bodyPr/>
        <a:lstStyle/>
        <a:p>
          <a:endParaRPr lang="en-US"/>
        </a:p>
      </dgm:t>
    </dgm:pt>
    <dgm:pt modelId="{EC4C1A93-F0FD-40BB-99A1-F7270AE8B9CE}" type="pres">
      <dgm:prSet presAssocID="{7954E174-2DC0-440A-A3BB-379B76DB4EAB}" presName="linear" presStyleCnt="0">
        <dgm:presLayoutVars>
          <dgm:animLvl val="lvl"/>
          <dgm:resizeHandles val="exact"/>
        </dgm:presLayoutVars>
      </dgm:prSet>
      <dgm:spPr/>
    </dgm:pt>
    <dgm:pt modelId="{179135B4-BBAD-42A9-BFAD-4A3C4BA9AE24}" type="pres">
      <dgm:prSet presAssocID="{D587392F-D01A-4C95-8C9D-8475AB682AAE}" presName="parentText" presStyleLbl="node1" presStyleIdx="0" presStyleCnt="5">
        <dgm:presLayoutVars>
          <dgm:chMax val="0"/>
          <dgm:bulletEnabled val="1"/>
        </dgm:presLayoutVars>
      </dgm:prSet>
      <dgm:spPr/>
    </dgm:pt>
    <dgm:pt modelId="{992ADEBA-3B91-42CB-94ED-020CFF82C0AE}" type="pres">
      <dgm:prSet presAssocID="{891CCEE7-F545-420C-8E01-1A2DEB859802}" presName="spacer" presStyleCnt="0"/>
      <dgm:spPr/>
    </dgm:pt>
    <dgm:pt modelId="{F7E2844C-E15E-4D62-9032-D784441C25BF}" type="pres">
      <dgm:prSet presAssocID="{C4AE9C83-188A-44F9-B663-EC7A6629D1BD}" presName="parentText" presStyleLbl="node1" presStyleIdx="1" presStyleCnt="5">
        <dgm:presLayoutVars>
          <dgm:chMax val="0"/>
          <dgm:bulletEnabled val="1"/>
        </dgm:presLayoutVars>
      </dgm:prSet>
      <dgm:spPr/>
    </dgm:pt>
    <dgm:pt modelId="{A03A5B95-565D-4560-9A6B-346F67431B6C}" type="pres">
      <dgm:prSet presAssocID="{579B4DD9-2245-4AF7-90A9-64CB4E614F4B}" presName="spacer" presStyleCnt="0"/>
      <dgm:spPr/>
    </dgm:pt>
    <dgm:pt modelId="{3EF22905-3636-4787-A22B-8AD306339853}" type="pres">
      <dgm:prSet presAssocID="{0EC8EB10-CA20-4A76-B2D1-304432226F64}" presName="parentText" presStyleLbl="node1" presStyleIdx="2" presStyleCnt="5">
        <dgm:presLayoutVars>
          <dgm:chMax val="0"/>
          <dgm:bulletEnabled val="1"/>
        </dgm:presLayoutVars>
      </dgm:prSet>
      <dgm:spPr/>
    </dgm:pt>
    <dgm:pt modelId="{42D6FDBD-1047-496E-AADA-BEF269C0CACB}" type="pres">
      <dgm:prSet presAssocID="{CDCC27F3-75B4-43CE-9DA6-0F3AAB177170}" presName="spacer" presStyleCnt="0"/>
      <dgm:spPr/>
    </dgm:pt>
    <dgm:pt modelId="{640F357D-3BF1-4CEB-BEEB-D5C461FA054B}" type="pres">
      <dgm:prSet presAssocID="{7D1B34B4-D450-404A-9492-BBEB3F4A3DD5}" presName="parentText" presStyleLbl="node1" presStyleIdx="3" presStyleCnt="5">
        <dgm:presLayoutVars>
          <dgm:chMax val="0"/>
          <dgm:bulletEnabled val="1"/>
        </dgm:presLayoutVars>
      </dgm:prSet>
      <dgm:spPr/>
    </dgm:pt>
    <dgm:pt modelId="{31400F97-8482-476C-895D-618DC05C9594}" type="pres">
      <dgm:prSet presAssocID="{6C4A841C-0FCC-457E-A172-2C7511155EFA}" presName="spacer" presStyleCnt="0"/>
      <dgm:spPr/>
    </dgm:pt>
    <dgm:pt modelId="{40434D3C-BFD5-4B16-874E-562DB564FD64}" type="pres">
      <dgm:prSet presAssocID="{125526A5-F6DA-43AB-B06A-ADDE5DA2A9CD}" presName="parentText" presStyleLbl="node1" presStyleIdx="4" presStyleCnt="5">
        <dgm:presLayoutVars>
          <dgm:chMax val="0"/>
          <dgm:bulletEnabled val="1"/>
        </dgm:presLayoutVars>
      </dgm:prSet>
      <dgm:spPr/>
    </dgm:pt>
  </dgm:ptLst>
  <dgm:cxnLst>
    <dgm:cxn modelId="{69FD5F06-EA97-4877-9B3F-DE2FBE885CC6}" srcId="{7954E174-2DC0-440A-A3BB-379B76DB4EAB}" destId="{7D1B34B4-D450-404A-9492-BBEB3F4A3DD5}" srcOrd="3" destOrd="0" parTransId="{58B9F378-975D-4E7B-A7C7-D2B455AAEF69}" sibTransId="{6C4A841C-0FCC-457E-A172-2C7511155EFA}"/>
    <dgm:cxn modelId="{D1077B65-906F-4017-A4A2-206D338E4B3A}" type="presOf" srcId="{125526A5-F6DA-43AB-B06A-ADDE5DA2A9CD}" destId="{40434D3C-BFD5-4B16-874E-562DB564FD64}" srcOrd="0" destOrd="0" presId="urn:microsoft.com/office/officeart/2005/8/layout/vList2"/>
    <dgm:cxn modelId="{D75FED47-1AEC-4061-AFDD-310E3D808591}" type="presOf" srcId="{C4AE9C83-188A-44F9-B663-EC7A6629D1BD}" destId="{F7E2844C-E15E-4D62-9032-D784441C25BF}" srcOrd="0" destOrd="0" presId="urn:microsoft.com/office/officeart/2005/8/layout/vList2"/>
    <dgm:cxn modelId="{28352F49-D7C6-4ABD-9BC3-0F53206BB29A}" srcId="{7954E174-2DC0-440A-A3BB-379B76DB4EAB}" destId="{D587392F-D01A-4C95-8C9D-8475AB682AAE}" srcOrd="0" destOrd="0" parTransId="{3F76BAEE-439F-4106-94FC-84DE0C0D5C6C}" sibTransId="{891CCEE7-F545-420C-8E01-1A2DEB859802}"/>
    <dgm:cxn modelId="{27AA415A-95EE-4E14-8167-C3626CC1E49F}" type="presOf" srcId="{0EC8EB10-CA20-4A76-B2D1-304432226F64}" destId="{3EF22905-3636-4787-A22B-8AD306339853}" srcOrd="0" destOrd="0" presId="urn:microsoft.com/office/officeart/2005/8/layout/vList2"/>
    <dgm:cxn modelId="{45E230B5-81B9-48BB-B812-A7E92CABD208}" type="presOf" srcId="{7954E174-2DC0-440A-A3BB-379B76DB4EAB}" destId="{EC4C1A93-F0FD-40BB-99A1-F7270AE8B9CE}" srcOrd="0" destOrd="0" presId="urn:microsoft.com/office/officeart/2005/8/layout/vList2"/>
    <dgm:cxn modelId="{ABFE96B5-B424-4479-8BD4-85BA210DD9D5}" srcId="{7954E174-2DC0-440A-A3BB-379B76DB4EAB}" destId="{125526A5-F6DA-43AB-B06A-ADDE5DA2A9CD}" srcOrd="4" destOrd="0" parTransId="{F758275D-7049-4FA7-8A56-D98F58D173F7}" sibTransId="{9EB7992D-3E5F-497F-BC78-1116BAEAD018}"/>
    <dgm:cxn modelId="{90201ED9-2A04-4EBE-B700-003FFCA13BD3}" srcId="{7954E174-2DC0-440A-A3BB-379B76DB4EAB}" destId="{C4AE9C83-188A-44F9-B663-EC7A6629D1BD}" srcOrd="1" destOrd="0" parTransId="{DC412A61-10CE-4D83-B5F7-C08C014CE292}" sibTransId="{579B4DD9-2245-4AF7-90A9-64CB4E614F4B}"/>
    <dgm:cxn modelId="{ACB7A5DE-9CF9-4397-9D49-7CBFE613B0AF}" type="presOf" srcId="{D587392F-D01A-4C95-8C9D-8475AB682AAE}" destId="{179135B4-BBAD-42A9-BFAD-4A3C4BA9AE24}" srcOrd="0" destOrd="0" presId="urn:microsoft.com/office/officeart/2005/8/layout/vList2"/>
    <dgm:cxn modelId="{EDDEE1DF-E5F4-482D-98FF-A65F39EE7BAB}" srcId="{7954E174-2DC0-440A-A3BB-379B76DB4EAB}" destId="{0EC8EB10-CA20-4A76-B2D1-304432226F64}" srcOrd="2" destOrd="0" parTransId="{EE7BD1EF-D4E4-48F7-9988-9AC53E7BB962}" sibTransId="{CDCC27F3-75B4-43CE-9DA6-0F3AAB177170}"/>
    <dgm:cxn modelId="{3748EFE4-D1DF-42E4-94C3-0B3E3D1F1ACC}" type="presOf" srcId="{7D1B34B4-D450-404A-9492-BBEB3F4A3DD5}" destId="{640F357D-3BF1-4CEB-BEEB-D5C461FA054B}" srcOrd="0" destOrd="0" presId="urn:microsoft.com/office/officeart/2005/8/layout/vList2"/>
    <dgm:cxn modelId="{57CBC579-D83A-4C16-BCAB-1331E17CA643}" type="presParOf" srcId="{EC4C1A93-F0FD-40BB-99A1-F7270AE8B9CE}" destId="{179135B4-BBAD-42A9-BFAD-4A3C4BA9AE24}" srcOrd="0" destOrd="0" presId="urn:microsoft.com/office/officeart/2005/8/layout/vList2"/>
    <dgm:cxn modelId="{81CA3F99-0C4E-4544-BE5B-270029268EB7}" type="presParOf" srcId="{EC4C1A93-F0FD-40BB-99A1-F7270AE8B9CE}" destId="{992ADEBA-3B91-42CB-94ED-020CFF82C0AE}" srcOrd="1" destOrd="0" presId="urn:microsoft.com/office/officeart/2005/8/layout/vList2"/>
    <dgm:cxn modelId="{0F5BFBAB-0321-4175-91C5-1E32884E301B}" type="presParOf" srcId="{EC4C1A93-F0FD-40BB-99A1-F7270AE8B9CE}" destId="{F7E2844C-E15E-4D62-9032-D784441C25BF}" srcOrd="2" destOrd="0" presId="urn:microsoft.com/office/officeart/2005/8/layout/vList2"/>
    <dgm:cxn modelId="{958A614C-7494-496D-9CC0-F0CDBBA686A1}" type="presParOf" srcId="{EC4C1A93-F0FD-40BB-99A1-F7270AE8B9CE}" destId="{A03A5B95-565D-4560-9A6B-346F67431B6C}" srcOrd="3" destOrd="0" presId="urn:microsoft.com/office/officeart/2005/8/layout/vList2"/>
    <dgm:cxn modelId="{3E85CBED-65D0-4D98-B4BC-B518B8009B56}" type="presParOf" srcId="{EC4C1A93-F0FD-40BB-99A1-F7270AE8B9CE}" destId="{3EF22905-3636-4787-A22B-8AD306339853}" srcOrd="4" destOrd="0" presId="urn:microsoft.com/office/officeart/2005/8/layout/vList2"/>
    <dgm:cxn modelId="{1D23C81B-2701-4CEA-82D0-8D0FAFB5973E}" type="presParOf" srcId="{EC4C1A93-F0FD-40BB-99A1-F7270AE8B9CE}" destId="{42D6FDBD-1047-496E-AADA-BEF269C0CACB}" srcOrd="5" destOrd="0" presId="urn:microsoft.com/office/officeart/2005/8/layout/vList2"/>
    <dgm:cxn modelId="{61694928-4B78-407D-B88E-458A9249F7F2}" type="presParOf" srcId="{EC4C1A93-F0FD-40BB-99A1-F7270AE8B9CE}" destId="{640F357D-3BF1-4CEB-BEEB-D5C461FA054B}" srcOrd="6" destOrd="0" presId="urn:microsoft.com/office/officeart/2005/8/layout/vList2"/>
    <dgm:cxn modelId="{AFBD9741-47CC-45BB-BFBF-99B7BDB91687}" type="presParOf" srcId="{EC4C1A93-F0FD-40BB-99A1-F7270AE8B9CE}" destId="{31400F97-8482-476C-895D-618DC05C9594}" srcOrd="7" destOrd="0" presId="urn:microsoft.com/office/officeart/2005/8/layout/vList2"/>
    <dgm:cxn modelId="{68B05624-F7A1-4352-A2EE-E4570E01CC86}" type="presParOf" srcId="{EC4C1A93-F0FD-40BB-99A1-F7270AE8B9CE}" destId="{40434D3C-BFD5-4B16-874E-562DB564FD6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7954E174-2DC0-440A-A3BB-379B76DB4EAB}" type="doc">
      <dgm:prSet loTypeId="urn:microsoft.com/office/officeart/2005/8/layout/vList2" loCatId="list" qsTypeId="urn:microsoft.com/office/officeart/2005/8/quickstyle/3d2" qsCatId="3D" csTypeId="urn:microsoft.com/office/officeart/2005/8/colors/accent0_1" csCatId="mainScheme" phldr="1"/>
      <dgm:spPr/>
      <dgm:t>
        <a:bodyPr/>
        <a:lstStyle/>
        <a:p>
          <a:endParaRPr lang="en-US"/>
        </a:p>
      </dgm:t>
    </dgm:pt>
    <dgm:pt modelId="{D587392F-D01A-4C95-8C9D-8475AB682AAE}">
      <dgm:prSet phldrT="[Text]"/>
      <dgm:spPr>
        <a:solidFill>
          <a:schemeClr val="bg1">
            <a:lumMod val="75000"/>
          </a:schemeClr>
        </a:solidFill>
      </dgm:spPr>
      <dgm:t>
        <a:bodyPr/>
        <a:lstStyle/>
        <a:p>
          <a:r>
            <a:rPr lang="en-US" dirty="0">
              <a:latin typeface="Bell MT" panose="02020503060305020303" pitchFamily="18" charset="0"/>
            </a:rPr>
            <a:t>Business Overview</a:t>
          </a:r>
        </a:p>
      </dgm:t>
    </dgm:pt>
    <dgm:pt modelId="{3F76BAEE-439F-4106-94FC-84DE0C0D5C6C}" type="parTrans" cxnId="{28352F49-D7C6-4ABD-9BC3-0F53206BB29A}">
      <dgm:prSet/>
      <dgm:spPr/>
      <dgm:t>
        <a:bodyPr/>
        <a:lstStyle/>
        <a:p>
          <a:endParaRPr lang="en-US"/>
        </a:p>
      </dgm:t>
    </dgm:pt>
    <dgm:pt modelId="{891CCEE7-F545-420C-8E01-1A2DEB859802}" type="sibTrans" cxnId="{28352F49-D7C6-4ABD-9BC3-0F53206BB29A}">
      <dgm:prSet/>
      <dgm:spPr/>
      <dgm:t>
        <a:bodyPr/>
        <a:lstStyle/>
        <a:p>
          <a:endParaRPr lang="en-US"/>
        </a:p>
      </dgm:t>
    </dgm:pt>
    <dgm:pt modelId="{C4AE9C83-188A-44F9-B663-EC7A6629D1BD}">
      <dgm:prSet phldrT="[Text]"/>
      <dgm:spPr>
        <a:solidFill>
          <a:schemeClr val="bg1">
            <a:lumMod val="75000"/>
          </a:schemeClr>
        </a:solidFill>
      </dgm:spPr>
      <dgm:t>
        <a:bodyPr/>
        <a:lstStyle/>
        <a:p>
          <a:r>
            <a:rPr lang="en-US" dirty="0">
              <a:latin typeface="Bell MT" panose="02020503060305020303" pitchFamily="18" charset="0"/>
            </a:rPr>
            <a:t>Business History</a:t>
          </a:r>
        </a:p>
      </dgm:t>
    </dgm:pt>
    <dgm:pt modelId="{DC412A61-10CE-4D83-B5F7-C08C014CE292}" type="parTrans" cxnId="{90201ED9-2A04-4EBE-B700-003FFCA13BD3}">
      <dgm:prSet/>
      <dgm:spPr/>
      <dgm:t>
        <a:bodyPr/>
        <a:lstStyle/>
        <a:p>
          <a:endParaRPr lang="en-US"/>
        </a:p>
      </dgm:t>
    </dgm:pt>
    <dgm:pt modelId="{579B4DD9-2245-4AF7-90A9-64CB4E614F4B}" type="sibTrans" cxnId="{90201ED9-2A04-4EBE-B700-003FFCA13BD3}">
      <dgm:prSet/>
      <dgm:spPr/>
      <dgm:t>
        <a:bodyPr/>
        <a:lstStyle/>
        <a:p>
          <a:endParaRPr lang="en-US"/>
        </a:p>
      </dgm:t>
    </dgm:pt>
    <dgm:pt modelId="{0EC8EB10-CA20-4A76-B2D1-304432226F64}">
      <dgm:prSet phldrT="[Text]"/>
      <dgm:spPr>
        <a:solidFill>
          <a:schemeClr val="bg1">
            <a:lumMod val="75000"/>
          </a:schemeClr>
        </a:solidFill>
      </dgm:spPr>
      <dgm:t>
        <a:bodyPr/>
        <a:lstStyle/>
        <a:p>
          <a:r>
            <a:rPr lang="en-US" dirty="0">
              <a:latin typeface="Bell MT" panose="02020503060305020303" pitchFamily="18" charset="0"/>
            </a:rPr>
            <a:t>Location</a:t>
          </a:r>
        </a:p>
      </dgm:t>
    </dgm:pt>
    <dgm:pt modelId="{EE7BD1EF-D4E4-48F7-9988-9AC53E7BB962}" type="parTrans" cxnId="{EDDEE1DF-E5F4-482D-98FF-A65F39EE7BAB}">
      <dgm:prSet/>
      <dgm:spPr/>
      <dgm:t>
        <a:bodyPr/>
        <a:lstStyle/>
        <a:p>
          <a:endParaRPr lang="en-US"/>
        </a:p>
      </dgm:t>
    </dgm:pt>
    <dgm:pt modelId="{CDCC27F3-75B4-43CE-9DA6-0F3AAB177170}" type="sibTrans" cxnId="{EDDEE1DF-E5F4-482D-98FF-A65F39EE7BAB}">
      <dgm:prSet/>
      <dgm:spPr/>
      <dgm:t>
        <a:bodyPr/>
        <a:lstStyle/>
        <a:p>
          <a:endParaRPr lang="en-US"/>
        </a:p>
      </dgm:t>
    </dgm:pt>
    <dgm:pt modelId="{7D1B34B4-D450-404A-9492-BBEB3F4A3DD5}">
      <dgm:prSet/>
      <dgm:spPr>
        <a:solidFill>
          <a:schemeClr val="bg1">
            <a:lumMod val="75000"/>
          </a:schemeClr>
        </a:solidFill>
      </dgm:spPr>
      <dgm:t>
        <a:bodyPr/>
        <a:lstStyle/>
        <a:p>
          <a:r>
            <a:rPr lang="en-US" dirty="0">
              <a:latin typeface="Bell MT" panose="02020503060305020303" pitchFamily="18" charset="0"/>
            </a:rPr>
            <a:t>Facilities</a:t>
          </a:r>
        </a:p>
      </dgm:t>
    </dgm:pt>
    <dgm:pt modelId="{58B9F378-975D-4E7B-A7C7-D2B455AAEF69}" type="parTrans" cxnId="{69FD5F06-EA97-4877-9B3F-DE2FBE885CC6}">
      <dgm:prSet/>
      <dgm:spPr/>
      <dgm:t>
        <a:bodyPr/>
        <a:lstStyle/>
        <a:p>
          <a:endParaRPr lang="en-US"/>
        </a:p>
      </dgm:t>
    </dgm:pt>
    <dgm:pt modelId="{6C4A841C-0FCC-457E-A172-2C7511155EFA}" type="sibTrans" cxnId="{69FD5F06-EA97-4877-9B3F-DE2FBE885CC6}">
      <dgm:prSet/>
      <dgm:spPr/>
      <dgm:t>
        <a:bodyPr/>
        <a:lstStyle/>
        <a:p>
          <a:endParaRPr lang="en-US"/>
        </a:p>
      </dgm:t>
    </dgm:pt>
    <dgm:pt modelId="{125526A5-F6DA-43AB-B06A-ADDE5DA2A9CD}">
      <dgm:prSet/>
      <dgm:spPr>
        <a:solidFill>
          <a:schemeClr val="bg1">
            <a:lumMod val="75000"/>
          </a:schemeClr>
        </a:solidFill>
      </dgm:spPr>
      <dgm:t>
        <a:bodyPr/>
        <a:lstStyle/>
        <a:p>
          <a:r>
            <a:rPr lang="en-US" dirty="0">
              <a:latin typeface="Bell MT" panose="02020503060305020303" pitchFamily="18" charset="0"/>
            </a:rPr>
            <a:t>Business Structure</a:t>
          </a:r>
        </a:p>
      </dgm:t>
    </dgm:pt>
    <dgm:pt modelId="{F758275D-7049-4FA7-8A56-D98F58D173F7}" type="parTrans" cxnId="{ABFE96B5-B424-4479-8BD4-85BA210DD9D5}">
      <dgm:prSet/>
      <dgm:spPr/>
      <dgm:t>
        <a:bodyPr/>
        <a:lstStyle/>
        <a:p>
          <a:endParaRPr lang="en-US"/>
        </a:p>
      </dgm:t>
    </dgm:pt>
    <dgm:pt modelId="{9EB7992D-3E5F-497F-BC78-1116BAEAD018}" type="sibTrans" cxnId="{ABFE96B5-B424-4479-8BD4-85BA210DD9D5}">
      <dgm:prSet/>
      <dgm:spPr/>
      <dgm:t>
        <a:bodyPr/>
        <a:lstStyle/>
        <a:p>
          <a:endParaRPr lang="en-US"/>
        </a:p>
      </dgm:t>
    </dgm:pt>
    <dgm:pt modelId="{EC4C1A93-F0FD-40BB-99A1-F7270AE8B9CE}" type="pres">
      <dgm:prSet presAssocID="{7954E174-2DC0-440A-A3BB-379B76DB4EAB}" presName="linear" presStyleCnt="0">
        <dgm:presLayoutVars>
          <dgm:animLvl val="lvl"/>
          <dgm:resizeHandles val="exact"/>
        </dgm:presLayoutVars>
      </dgm:prSet>
      <dgm:spPr/>
    </dgm:pt>
    <dgm:pt modelId="{179135B4-BBAD-42A9-BFAD-4A3C4BA9AE24}" type="pres">
      <dgm:prSet presAssocID="{D587392F-D01A-4C95-8C9D-8475AB682AAE}" presName="parentText" presStyleLbl="node1" presStyleIdx="0" presStyleCnt="5">
        <dgm:presLayoutVars>
          <dgm:chMax val="0"/>
          <dgm:bulletEnabled val="1"/>
        </dgm:presLayoutVars>
      </dgm:prSet>
      <dgm:spPr/>
    </dgm:pt>
    <dgm:pt modelId="{992ADEBA-3B91-42CB-94ED-020CFF82C0AE}" type="pres">
      <dgm:prSet presAssocID="{891CCEE7-F545-420C-8E01-1A2DEB859802}" presName="spacer" presStyleCnt="0"/>
      <dgm:spPr/>
    </dgm:pt>
    <dgm:pt modelId="{F7E2844C-E15E-4D62-9032-D784441C25BF}" type="pres">
      <dgm:prSet presAssocID="{C4AE9C83-188A-44F9-B663-EC7A6629D1BD}" presName="parentText" presStyleLbl="node1" presStyleIdx="1" presStyleCnt="5">
        <dgm:presLayoutVars>
          <dgm:chMax val="0"/>
          <dgm:bulletEnabled val="1"/>
        </dgm:presLayoutVars>
      </dgm:prSet>
      <dgm:spPr/>
    </dgm:pt>
    <dgm:pt modelId="{A03A5B95-565D-4560-9A6B-346F67431B6C}" type="pres">
      <dgm:prSet presAssocID="{579B4DD9-2245-4AF7-90A9-64CB4E614F4B}" presName="spacer" presStyleCnt="0"/>
      <dgm:spPr/>
    </dgm:pt>
    <dgm:pt modelId="{3EF22905-3636-4787-A22B-8AD306339853}" type="pres">
      <dgm:prSet presAssocID="{0EC8EB10-CA20-4A76-B2D1-304432226F64}" presName="parentText" presStyleLbl="node1" presStyleIdx="2" presStyleCnt="5">
        <dgm:presLayoutVars>
          <dgm:chMax val="0"/>
          <dgm:bulletEnabled val="1"/>
        </dgm:presLayoutVars>
      </dgm:prSet>
      <dgm:spPr/>
    </dgm:pt>
    <dgm:pt modelId="{42D6FDBD-1047-496E-AADA-BEF269C0CACB}" type="pres">
      <dgm:prSet presAssocID="{CDCC27F3-75B4-43CE-9DA6-0F3AAB177170}" presName="spacer" presStyleCnt="0"/>
      <dgm:spPr/>
    </dgm:pt>
    <dgm:pt modelId="{640F357D-3BF1-4CEB-BEEB-D5C461FA054B}" type="pres">
      <dgm:prSet presAssocID="{7D1B34B4-D450-404A-9492-BBEB3F4A3DD5}" presName="parentText" presStyleLbl="node1" presStyleIdx="3" presStyleCnt="5">
        <dgm:presLayoutVars>
          <dgm:chMax val="0"/>
          <dgm:bulletEnabled val="1"/>
        </dgm:presLayoutVars>
      </dgm:prSet>
      <dgm:spPr/>
    </dgm:pt>
    <dgm:pt modelId="{31400F97-8482-476C-895D-618DC05C9594}" type="pres">
      <dgm:prSet presAssocID="{6C4A841C-0FCC-457E-A172-2C7511155EFA}" presName="spacer" presStyleCnt="0"/>
      <dgm:spPr/>
    </dgm:pt>
    <dgm:pt modelId="{40434D3C-BFD5-4B16-874E-562DB564FD64}" type="pres">
      <dgm:prSet presAssocID="{125526A5-F6DA-43AB-B06A-ADDE5DA2A9CD}" presName="parentText" presStyleLbl="node1" presStyleIdx="4" presStyleCnt="5">
        <dgm:presLayoutVars>
          <dgm:chMax val="0"/>
          <dgm:bulletEnabled val="1"/>
        </dgm:presLayoutVars>
      </dgm:prSet>
      <dgm:spPr/>
    </dgm:pt>
  </dgm:ptLst>
  <dgm:cxnLst>
    <dgm:cxn modelId="{69FD5F06-EA97-4877-9B3F-DE2FBE885CC6}" srcId="{7954E174-2DC0-440A-A3BB-379B76DB4EAB}" destId="{7D1B34B4-D450-404A-9492-BBEB3F4A3DD5}" srcOrd="3" destOrd="0" parTransId="{58B9F378-975D-4E7B-A7C7-D2B455AAEF69}" sibTransId="{6C4A841C-0FCC-457E-A172-2C7511155EFA}"/>
    <dgm:cxn modelId="{D1077B65-906F-4017-A4A2-206D338E4B3A}" type="presOf" srcId="{125526A5-F6DA-43AB-B06A-ADDE5DA2A9CD}" destId="{40434D3C-BFD5-4B16-874E-562DB564FD64}" srcOrd="0" destOrd="0" presId="urn:microsoft.com/office/officeart/2005/8/layout/vList2"/>
    <dgm:cxn modelId="{D75FED47-1AEC-4061-AFDD-310E3D808591}" type="presOf" srcId="{C4AE9C83-188A-44F9-B663-EC7A6629D1BD}" destId="{F7E2844C-E15E-4D62-9032-D784441C25BF}" srcOrd="0" destOrd="0" presId="urn:microsoft.com/office/officeart/2005/8/layout/vList2"/>
    <dgm:cxn modelId="{28352F49-D7C6-4ABD-9BC3-0F53206BB29A}" srcId="{7954E174-2DC0-440A-A3BB-379B76DB4EAB}" destId="{D587392F-D01A-4C95-8C9D-8475AB682AAE}" srcOrd="0" destOrd="0" parTransId="{3F76BAEE-439F-4106-94FC-84DE0C0D5C6C}" sibTransId="{891CCEE7-F545-420C-8E01-1A2DEB859802}"/>
    <dgm:cxn modelId="{27AA415A-95EE-4E14-8167-C3626CC1E49F}" type="presOf" srcId="{0EC8EB10-CA20-4A76-B2D1-304432226F64}" destId="{3EF22905-3636-4787-A22B-8AD306339853}" srcOrd="0" destOrd="0" presId="urn:microsoft.com/office/officeart/2005/8/layout/vList2"/>
    <dgm:cxn modelId="{45E230B5-81B9-48BB-B812-A7E92CABD208}" type="presOf" srcId="{7954E174-2DC0-440A-A3BB-379B76DB4EAB}" destId="{EC4C1A93-F0FD-40BB-99A1-F7270AE8B9CE}" srcOrd="0" destOrd="0" presId="urn:microsoft.com/office/officeart/2005/8/layout/vList2"/>
    <dgm:cxn modelId="{ABFE96B5-B424-4479-8BD4-85BA210DD9D5}" srcId="{7954E174-2DC0-440A-A3BB-379B76DB4EAB}" destId="{125526A5-F6DA-43AB-B06A-ADDE5DA2A9CD}" srcOrd="4" destOrd="0" parTransId="{F758275D-7049-4FA7-8A56-D98F58D173F7}" sibTransId="{9EB7992D-3E5F-497F-BC78-1116BAEAD018}"/>
    <dgm:cxn modelId="{90201ED9-2A04-4EBE-B700-003FFCA13BD3}" srcId="{7954E174-2DC0-440A-A3BB-379B76DB4EAB}" destId="{C4AE9C83-188A-44F9-B663-EC7A6629D1BD}" srcOrd="1" destOrd="0" parTransId="{DC412A61-10CE-4D83-B5F7-C08C014CE292}" sibTransId="{579B4DD9-2245-4AF7-90A9-64CB4E614F4B}"/>
    <dgm:cxn modelId="{ACB7A5DE-9CF9-4397-9D49-7CBFE613B0AF}" type="presOf" srcId="{D587392F-D01A-4C95-8C9D-8475AB682AAE}" destId="{179135B4-BBAD-42A9-BFAD-4A3C4BA9AE24}" srcOrd="0" destOrd="0" presId="urn:microsoft.com/office/officeart/2005/8/layout/vList2"/>
    <dgm:cxn modelId="{EDDEE1DF-E5F4-482D-98FF-A65F39EE7BAB}" srcId="{7954E174-2DC0-440A-A3BB-379B76DB4EAB}" destId="{0EC8EB10-CA20-4A76-B2D1-304432226F64}" srcOrd="2" destOrd="0" parTransId="{EE7BD1EF-D4E4-48F7-9988-9AC53E7BB962}" sibTransId="{CDCC27F3-75B4-43CE-9DA6-0F3AAB177170}"/>
    <dgm:cxn modelId="{3748EFE4-D1DF-42E4-94C3-0B3E3D1F1ACC}" type="presOf" srcId="{7D1B34B4-D450-404A-9492-BBEB3F4A3DD5}" destId="{640F357D-3BF1-4CEB-BEEB-D5C461FA054B}" srcOrd="0" destOrd="0" presId="urn:microsoft.com/office/officeart/2005/8/layout/vList2"/>
    <dgm:cxn modelId="{57CBC579-D83A-4C16-BCAB-1331E17CA643}" type="presParOf" srcId="{EC4C1A93-F0FD-40BB-99A1-F7270AE8B9CE}" destId="{179135B4-BBAD-42A9-BFAD-4A3C4BA9AE24}" srcOrd="0" destOrd="0" presId="urn:microsoft.com/office/officeart/2005/8/layout/vList2"/>
    <dgm:cxn modelId="{81CA3F99-0C4E-4544-BE5B-270029268EB7}" type="presParOf" srcId="{EC4C1A93-F0FD-40BB-99A1-F7270AE8B9CE}" destId="{992ADEBA-3B91-42CB-94ED-020CFF82C0AE}" srcOrd="1" destOrd="0" presId="urn:microsoft.com/office/officeart/2005/8/layout/vList2"/>
    <dgm:cxn modelId="{0F5BFBAB-0321-4175-91C5-1E32884E301B}" type="presParOf" srcId="{EC4C1A93-F0FD-40BB-99A1-F7270AE8B9CE}" destId="{F7E2844C-E15E-4D62-9032-D784441C25BF}" srcOrd="2" destOrd="0" presId="urn:microsoft.com/office/officeart/2005/8/layout/vList2"/>
    <dgm:cxn modelId="{958A614C-7494-496D-9CC0-F0CDBBA686A1}" type="presParOf" srcId="{EC4C1A93-F0FD-40BB-99A1-F7270AE8B9CE}" destId="{A03A5B95-565D-4560-9A6B-346F67431B6C}" srcOrd="3" destOrd="0" presId="urn:microsoft.com/office/officeart/2005/8/layout/vList2"/>
    <dgm:cxn modelId="{3E85CBED-65D0-4D98-B4BC-B518B8009B56}" type="presParOf" srcId="{EC4C1A93-F0FD-40BB-99A1-F7270AE8B9CE}" destId="{3EF22905-3636-4787-A22B-8AD306339853}" srcOrd="4" destOrd="0" presId="urn:microsoft.com/office/officeart/2005/8/layout/vList2"/>
    <dgm:cxn modelId="{1D23C81B-2701-4CEA-82D0-8D0FAFB5973E}" type="presParOf" srcId="{EC4C1A93-F0FD-40BB-99A1-F7270AE8B9CE}" destId="{42D6FDBD-1047-496E-AADA-BEF269C0CACB}" srcOrd="5" destOrd="0" presId="urn:microsoft.com/office/officeart/2005/8/layout/vList2"/>
    <dgm:cxn modelId="{61694928-4B78-407D-B88E-458A9249F7F2}" type="presParOf" srcId="{EC4C1A93-F0FD-40BB-99A1-F7270AE8B9CE}" destId="{640F357D-3BF1-4CEB-BEEB-D5C461FA054B}" srcOrd="6" destOrd="0" presId="urn:microsoft.com/office/officeart/2005/8/layout/vList2"/>
    <dgm:cxn modelId="{AFBD9741-47CC-45BB-BFBF-99B7BDB91687}" type="presParOf" srcId="{EC4C1A93-F0FD-40BB-99A1-F7270AE8B9CE}" destId="{31400F97-8482-476C-895D-618DC05C9594}" srcOrd="7" destOrd="0" presId="urn:microsoft.com/office/officeart/2005/8/layout/vList2"/>
    <dgm:cxn modelId="{68B05624-F7A1-4352-A2EE-E4570E01CC86}" type="presParOf" srcId="{EC4C1A93-F0FD-40BB-99A1-F7270AE8B9CE}" destId="{40434D3C-BFD5-4B16-874E-562DB564FD6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7954E174-2DC0-440A-A3BB-379B76DB4EAB}" type="doc">
      <dgm:prSet loTypeId="urn:microsoft.com/office/officeart/2005/8/layout/vList2" loCatId="list" qsTypeId="urn:microsoft.com/office/officeart/2005/8/quickstyle/3d2" qsCatId="3D" csTypeId="urn:microsoft.com/office/officeart/2005/8/colors/accent0_1" csCatId="mainScheme" phldr="1"/>
      <dgm:spPr/>
      <dgm:t>
        <a:bodyPr/>
        <a:lstStyle/>
        <a:p>
          <a:endParaRPr lang="en-US"/>
        </a:p>
      </dgm:t>
    </dgm:pt>
    <dgm:pt modelId="{D587392F-D01A-4C95-8C9D-8475AB682AAE}">
      <dgm:prSet phldrT="[Text]"/>
      <dgm:spPr>
        <a:solidFill>
          <a:schemeClr val="bg1">
            <a:lumMod val="75000"/>
          </a:schemeClr>
        </a:solidFill>
      </dgm:spPr>
      <dgm:t>
        <a:bodyPr/>
        <a:lstStyle/>
        <a:p>
          <a:r>
            <a:rPr lang="en-US" dirty="0">
              <a:latin typeface="Bell MT" panose="02020503060305020303" pitchFamily="18" charset="0"/>
            </a:rPr>
            <a:t>Business Overview</a:t>
          </a:r>
        </a:p>
      </dgm:t>
    </dgm:pt>
    <dgm:pt modelId="{3F76BAEE-439F-4106-94FC-84DE0C0D5C6C}" type="parTrans" cxnId="{28352F49-D7C6-4ABD-9BC3-0F53206BB29A}">
      <dgm:prSet/>
      <dgm:spPr/>
      <dgm:t>
        <a:bodyPr/>
        <a:lstStyle/>
        <a:p>
          <a:endParaRPr lang="en-US"/>
        </a:p>
      </dgm:t>
    </dgm:pt>
    <dgm:pt modelId="{891CCEE7-F545-420C-8E01-1A2DEB859802}" type="sibTrans" cxnId="{28352F49-D7C6-4ABD-9BC3-0F53206BB29A}">
      <dgm:prSet/>
      <dgm:spPr/>
      <dgm:t>
        <a:bodyPr/>
        <a:lstStyle/>
        <a:p>
          <a:endParaRPr lang="en-US"/>
        </a:p>
      </dgm:t>
    </dgm:pt>
    <dgm:pt modelId="{C4AE9C83-188A-44F9-B663-EC7A6629D1BD}">
      <dgm:prSet phldrT="[Text]"/>
      <dgm:spPr>
        <a:solidFill>
          <a:schemeClr val="bg1">
            <a:lumMod val="75000"/>
          </a:schemeClr>
        </a:solidFill>
      </dgm:spPr>
      <dgm:t>
        <a:bodyPr/>
        <a:lstStyle/>
        <a:p>
          <a:r>
            <a:rPr lang="en-US" dirty="0">
              <a:latin typeface="Bell MT" panose="02020503060305020303" pitchFamily="18" charset="0"/>
            </a:rPr>
            <a:t>Business History</a:t>
          </a:r>
        </a:p>
      </dgm:t>
    </dgm:pt>
    <dgm:pt modelId="{DC412A61-10CE-4D83-B5F7-C08C014CE292}" type="parTrans" cxnId="{90201ED9-2A04-4EBE-B700-003FFCA13BD3}">
      <dgm:prSet/>
      <dgm:spPr/>
      <dgm:t>
        <a:bodyPr/>
        <a:lstStyle/>
        <a:p>
          <a:endParaRPr lang="en-US"/>
        </a:p>
      </dgm:t>
    </dgm:pt>
    <dgm:pt modelId="{579B4DD9-2245-4AF7-90A9-64CB4E614F4B}" type="sibTrans" cxnId="{90201ED9-2A04-4EBE-B700-003FFCA13BD3}">
      <dgm:prSet/>
      <dgm:spPr/>
      <dgm:t>
        <a:bodyPr/>
        <a:lstStyle/>
        <a:p>
          <a:endParaRPr lang="en-US"/>
        </a:p>
      </dgm:t>
    </dgm:pt>
    <dgm:pt modelId="{0EC8EB10-CA20-4A76-B2D1-304432226F64}">
      <dgm:prSet phldrT="[Text]"/>
      <dgm:spPr>
        <a:solidFill>
          <a:schemeClr val="bg1">
            <a:lumMod val="75000"/>
          </a:schemeClr>
        </a:solidFill>
      </dgm:spPr>
      <dgm:t>
        <a:bodyPr/>
        <a:lstStyle/>
        <a:p>
          <a:r>
            <a:rPr lang="en-US" dirty="0">
              <a:latin typeface="Bell MT" panose="02020503060305020303" pitchFamily="18" charset="0"/>
            </a:rPr>
            <a:t>Location</a:t>
          </a:r>
        </a:p>
      </dgm:t>
    </dgm:pt>
    <dgm:pt modelId="{EE7BD1EF-D4E4-48F7-9988-9AC53E7BB962}" type="parTrans" cxnId="{EDDEE1DF-E5F4-482D-98FF-A65F39EE7BAB}">
      <dgm:prSet/>
      <dgm:spPr/>
      <dgm:t>
        <a:bodyPr/>
        <a:lstStyle/>
        <a:p>
          <a:endParaRPr lang="en-US"/>
        </a:p>
      </dgm:t>
    </dgm:pt>
    <dgm:pt modelId="{CDCC27F3-75B4-43CE-9DA6-0F3AAB177170}" type="sibTrans" cxnId="{EDDEE1DF-E5F4-482D-98FF-A65F39EE7BAB}">
      <dgm:prSet/>
      <dgm:spPr/>
      <dgm:t>
        <a:bodyPr/>
        <a:lstStyle/>
        <a:p>
          <a:endParaRPr lang="en-US"/>
        </a:p>
      </dgm:t>
    </dgm:pt>
    <dgm:pt modelId="{7D1B34B4-D450-404A-9492-BBEB3F4A3DD5}">
      <dgm:prSet/>
      <dgm:spPr>
        <a:solidFill>
          <a:schemeClr val="bg1">
            <a:lumMod val="75000"/>
          </a:schemeClr>
        </a:solidFill>
      </dgm:spPr>
      <dgm:t>
        <a:bodyPr/>
        <a:lstStyle/>
        <a:p>
          <a:r>
            <a:rPr lang="en-US" dirty="0">
              <a:latin typeface="Bell MT" panose="02020503060305020303" pitchFamily="18" charset="0"/>
            </a:rPr>
            <a:t>Facilities</a:t>
          </a:r>
        </a:p>
      </dgm:t>
    </dgm:pt>
    <dgm:pt modelId="{58B9F378-975D-4E7B-A7C7-D2B455AAEF69}" type="parTrans" cxnId="{69FD5F06-EA97-4877-9B3F-DE2FBE885CC6}">
      <dgm:prSet/>
      <dgm:spPr/>
      <dgm:t>
        <a:bodyPr/>
        <a:lstStyle/>
        <a:p>
          <a:endParaRPr lang="en-US"/>
        </a:p>
      </dgm:t>
    </dgm:pt>
    <dgm:pt modelId="{6C4A841C-0FCC-457E-A172-2C7511155EFA}" type="sibTrans" cxnId="{69FD5F06-EA97-4877-9B3F-DE2FBE885CC6}">
      <dgm:prSet/>
      <dgm:spPr/>
      <dgm:t>
        <a:bodyPr/>
        <a:lstStyle/>
        <a:p>
          <a:endParaRPr lang="en-US"/>
        </a:p>
      </dgm:t>
    </dgm:pt>
    <dgm:pt modelId="{125526A5-F6DA-43AB-B06A-ADDE5DA2A9CD}">
      <dgm:prSet/>
      <dgm:spPr>
        <a:solidFill>
          <a:schemeClr val="bg1">
            <a:lumMod val="75000"/>
          </a:schemeClr>
        </a:solidFill>
      </dgm:spPr>
      <dgm:t>
        <a:bodyPr/>
        <a:lstStyle/>
        <a:p>
          <a:r>
            <a:rPr lang="en-US" dirty="0">
              <a:latin typeface="Bell MT" panose="02020503060305020303" pitchFamily="18" charset="0"/>
            </a:rPr>
            <a:t>Business Structure</a:t>
          </a:r>
        </a:p>
      </dgm:t>
    </dgm:pt>
    <dgm:pt modelId="{F758275D-7049-4FA7-8A56-D98F58D173F7}" type="parTrans" cxnId="{ABFE96B5-B424-4479-8BD4-85BA210DD9D5}">
      <dgm:prSet/>
      <dgm:spPr/>
      <dgm:t>
        <a:bodyPr/>
        <a:lstStyle/>
        <a:p>
          <a:endParaRPr lang="en-US"/>
        </a:p>
      </dgm:t>
    </dgm:pt>
    <dgm:pt modelId="{9EB7992D-3E5F-497F-BC78-1116BAEAD018}" type="sibTrans" cxnId="{ABFE96B5-B424-4479-8BD4-85BA210DD9D5}">
      <dgm:prSet/>
      <dgm:spPr/>
      <dgm:t>
        <a:bodyPr/>
        <a:lstStyle/>
        <a:p>
          <a:endParaRPr lang="en-US"/>
        </a:p>
      </dgm:t>
    </dgm:pt>
    <dgm:pt modelId="{EC4C1A93-F0FD-40BB-99A1-F7270AE8B9CE}" type="pres">
      <dgm:prSet presAssocID="{7954E174-2DC0-440A-A3BB-379B76DB4EAB}" presName="linear" presStyleCnt="0">
        <dgm:presLayoutVars>
          <dgm:animLvl val="lvl"/>
          <dgm:resizeHandles val="exact"/>
        </dgm:presLayoutVars>
      </dgm:prSet>
      <dgm:spPr/>
    </dgm:pt>
    <dgm:pt modelId="{179135B4-BBAD-42A9-BFAD-4A3C4BA9AE24}" type="pres">
      <dgm:prSet presAssocID="{D587392F-D01A-4C95-8C9D-8475AB682AAE}" presName="parentText" presStyleLbl="node1" presStyleIdx="0" presStyleCnt="5">
        <dgm:presLayoutVars>
          <dgm:chMax val="0"/>
          <dgm:bulletEnabled val="1"/>
        </dgm:presLayoutVars>
      </dgm:prSet>
      <dgm:spPr/>
    </dgm:pt>
    <dgm:pt modelId="{992ADEBA-3B91-42CB-94ED-020CFF82C0AE}" type="pres">
      <dgm:prSet presAssocID="{891CCEE7-F545-420C-8E01-1A2DEB859802}" presName="spacer" presStyleCnt="0"/>
      <dgm:spPr/>
    </dgm:pt>
    <dgm:pt modelId="{F7E2844C-E15E-4D62-9032-D784441C25BF}" type="pres">
      <dgm:prSet presAssocID="{C4AE9C83-188A-44F9-B663-EC7A6629D1BD}" presName="parentText" presStyleLbl="node1" presStyleIdx="1" presStyleCnt="5">
        <dgm:presLayoutVars>
          <dgm:chMax val="0"/>
          <dgm:bulletEnabled val="1"/>
        </dgm:presLayoutVars>
      </dgm:prSet>
      <dgm:spPr/>
    </dgm:pt>
    <dgm:pt modelId="{A03A5B95-565D-4560-9A6B-346F67431B6C}" type="pres">
      <dgm:prSet presAssocID="{579B4DD9-2245-4AF7-90A9-64CB4E614F4B}" presName="spacer" presStyleCnt="0"/>
      <dgm:spPr/>
    </dgm:pt>
    <dgm:pt modelId="{3EF22905-3636-4787-A22B-8AD306339853}" type="pres">
      <dgm:prSet presAssocID="{0EC8EB10-CA20-4A76-B2D1-304432226F64}" presName="parentText" presStyleLbl="node1" presStyleIdx="2" presStyleCnt="5">
        <dgm:presLayoutVars>
          <dgm:chMax val="0"/>
          <dgm:bulletEnabled val="1"/>
        </dgm:presLayoutVars>
      </dgm:prSet>
      <dgm:spPr/>
    </dgm:pt>
    <dgm:pt modelId="{42D6FDBD-1047-496E-AADA-BEF269C0CACB}" type="pres">
      <dgm:prSet presAssocID="{CDCC27F3-75B4-43CE-9DA6-0F3AAB177170}" presName="spacer" presStyleCnt="0"/>
      <dgm:spPr/>
    </dgm:pt>
    <dgm:pt modelId="{640F357D-3BF1-4CEB-BEEB-D5C461FA054B}" type="pres">
      <dgm:prSet presAssocID="{7D1B34B4-D450-404A-9492-BBEB3F4A3DD5}" presName="parentText" presStyleLbl="node1" presStyleIdx="3" presStyleCnt="5">
        <dgm:presLayoutVars>
          <dgm:chMax val="0"/>
          <dgm:bulletEnabled val="1"/>
        </dgm:presLayoutVars>
      </dgm:prSet>
      <dgm:spPr/>
    </dgm:pt>
    <dgm:pt modelId="{31400F97-8482-476C-895D-618DC05C9594}" type="pres">
      <dgm:prSet presAssocID="{6C4A841C-0FCC-457E-A172-2C7511155EFA}" presName="spacer" presStyleCnt="0"/>
      <dgm:spPr/>
    </dgm:pt>
    <dgm:pt modelId="{40434D3C-BFD5-4B16-874E-562DB564FD64}" type="pres">
      <dgm:prSet presAssocID="{125526A5-F6DA-43AB-B06A-ADDE5DA2A9CD}" presName="parentText" presStyleLbl="node1" presStyleIdx="4" presStyleCnt="5">
        <dgm:presLayoutVars>
          <dgm:chMax val="0"/>
          <dgm:bulletEnabled val="1"/>
        </dgm:presLayoutVars>
      </dgm:prSet>
      <dgm:spPr/>
    </dgm:pt>
  </dgm:ptLst>
  <dgm:cxnLst>
    <dgm:cxn modelId="{69FD5F06-EA97-4877-9B3F-DE2FBE885CC6}" srcId="{7954E174-2DC0-440A-A3BB-379B76DB4EAB}" destId="{7D1B34B4-D450-404A-9492-BBEB3F4A3DD5}" srcOrd="3" destOrd="0" parTransId="{58B9F378-975D-4E7B-A7C7-D2B455AAEF69}" sibTransId="{6C4A841C-0FCC-457E-A172-2C7511155EFA}"/>
    <dgm:cxn modelId="{D1077B65-906F-4017-A4A2-206D338E4B3A}" type="presOf" srcId="{125526A5-F6DA-43AB-B06A-ADDE5DA2A9CD}" destId="{40434D3C-BFD5-4B16-874E-562DB564FD64}" srcOrd="0" destOrd="0" presId="urn:microsoft.com/office/officeart/2005/8/layout/vList2"/>
    <dgm:cxn modelId="{D75FED47-1AEC-4061-AFDD-310E3D808591}" type="presOf" srcId="{C4AE9C83-188A-44F9-B663-EC7A6629D1BD}" destId="{F7E2844C-E15E-4D62-9032-D784441C25BF}" srcOrd="0" destOrd="0" presId="urn:microsoft.com/office/officeart/2005/8/layout/vList2"/>
    <dgm:cxn modelId="{28352F49-D7C6-4ABD-9BC3-0F53206BB29A}" srcId="{7954E174-2DC0-440A-A3BB-379B76DB4EAB}" destId="{D587392F-D01A-4C95-8C9D-8475AB682AAE}" srcOrd="0" destOrd="0" parTransId="{3F76BAEE-439F-4106-94FC-84DE0C0D5C6C}" sibTransId="{891CCEE7-F545-420C-8E01-1A2DEB859802}"/>
    <dgm:cxn modelId="{27AA415A-95EE-4E14-8167-C3626CC1E49F}" type="presOf" srcId="{0EC8EB10-CA20-4A76-B2D1-304432226F64}" destId="{3EF22905-3636-4787-A22B-8AD306339853}" srcOrd="0" destOrd="0" presId="urn:microsoft.com/office/officeart/2005/8/layout/vList2"/>
    <dgm:cxn modelId="{45E230B5-81B9-48BB-B812-A7E92CABD208}" type="presOf" srcId="{7954E174-2DC0-440A-A3BB-379B76DB4EAB}" destId="{EC4C1A93-F0FD-40BB-99A1-F7270AE8B9CE}" srcOrd="0" destOrd="0" presId="urn:microsoft.com/office/officeart/2005/8/layout/vList2"/>
    <dgm:cxn modelId="{ABFE96B5-B424-4479-8BD4-85BA210DD9D5}" srcId="{7954E174-2DC0-440A-A3BB-379B76DB4EAB}" destId="{125526A5-F6DA-43AB-B06A-ADDE5DA2A9CD}" srcOrd="4" destOrd="0" parTransId="{F758275D-7049-4FA7-8A56-D98F58D173F7}" sibTransId="{9EB7992D-3E5F-497F-BC78-1116BAEAD018}"/>
    <dgm:cxn modelId="{90201ED9-2A04-4EBE-B700-003FFCA13BD3}" srcId="{7954E174-2DC0-440A-A3BB-379B76DB4EAB}" destId="{C4AE9C83-188A-44F9-B663-EC7A6629D1BD}" srcOrd="1" destOrd="0" parTransId="{DC412A61-10CE-4D83-B5F7-C08C014CE292}" sibTransId="{579B4DD9-2245-4AF7-90A9-64CB4E614F4B}"/>
    <dgm:cxn modelId="{ACB7A5DE-9CF9-4397-9D49-7CBFE613B0AF}" type="presOf" srcId="{D587392F-D01A-4C95-8C9D-8475AB682AAE}" destId="{179135B4-BBAD-42A9-BFAD-4A3C4BA9AE24}" srcOrd="0" destOrd="0" presId="urn:microsoft.com/office/officeart/2005/8/layout/vList2"/>
    <dgm:cxn modelId="{EDDEE1DF-E5F4-482D-98FF-A65F39EE7BAB}" srcId="{7954E174-2DC0-440A-A3BB-379B76DB4EAB}" destId="{0EC8EB10-CA20-4A76-B2D1-304432226F64}" srcOrd="2" destOrd="0" parTransId="{EE7BD1EF-D4E4-48F7-9988-9AC53E7BB962}" sibTransId="{CDCC27F3-75B4-43CE-9DA6-0F3AAB177170}"/>
    <dgm:cxn modelId="{3748EFE4-D1DF-42E4-94C3-0B3E3D1F1ACC}" type="presOf" srcId="{7D1B34B4-D450-404A-9492-BBEB3F4A3DD5}" destId="{640F357D-3BF1-4CEB-BEEB-D5C461FA054B}" srcOrd="0" destOrd="0" presId="urn:microsoft.com/office/officeart/2005/8/layout/vList2"/>
    <dgm:cxn modelId="{57CBC579-D83A-4C16-BCAB-1331E17CA643}" type="presParOf" srcId="{EC4C1A93-F0FD-40BB-99A1-F7270AE8B9CE}" destId="{179135B4-BBAD-42A9-BFAD-4A3C4BA9AE24}" srcOrd="0" destOrd="0" presId="urn:microsoft.com/office/officeart/2005/8/layout/vList2"/>
    <dgm:cxn modelId="{81CA3F99-0C4E-4544-BE5B-270029268EB7}" type="presParOf" srcId="{EC4C1A93-F0FD-40BB-99A1-F7270AE8B9CE}" destId="{992ADEBA-3B91-42CB-94ED-020CFF82C0AE}" srcOrd="1" destOrd="0" presId="urn:microsoft.com/office/officeart/2005/8/layout/vList2"/>
    <dgm:cxn modelId="{0F5BFBAB-0321-4175-91C5-1E32884E301B}" type="presParOf" srcId="{EC4C1A93-F0FD-40BB-99A1-F7270AE8B9CE}" destId="{F7E2844C-E15E-4D62-9032-D784441C25BF}" srcOrd="2" destOrd="0" presId="urn:microsoft.com/office/officeart/2005/8/layout/vList2"/>
    <dgm:cxn modelId="{958A614C-7494-496D-9CC0-F0CDBBA686A1}" type="presParOf" srcId="{EC4C1A93-F0FD-40BB-99A1-F7270AE8B9CE}" destId="{A03A5B95-565D-4560-9A6B-346F67431B6C}" srcOrd="3" destOrd="0" presId="urn:microsoft.com/office/officeart/2005/8/layout/vList2"/>
    <dgm:cxn modelId="{3E85CBED-65D0-4D98-B4BC-B518B8009B56}" type="presParOf" srcId="{EC4C1A93-F0FD-40BB-99A1-F7270AE8B9CE}" destId="{3EF22905-3636-4787-A22B-8AD306339853}" srcOrd="4" destOrd="0" presId="urn:microsoft.com/office/officeart/2005/8/layout/vList2"/>
    <dgm:cxn modelId="{1D23C81B-2701-4CEA-82D0-8D0FAFB5973E}" type="presParOf" srcId="{EC4C1A93-F0FD-40BB-99A1-F7270AE8B9CE}" destId="{42D6FDBD-1047-496E-AADA-BEF269C0CACB}" srcOrd="5" destOrd="0" presId="urn:microsoft.com/office/officeart/2005/8/layout/vList2"/>
    <dgm:cxn modelId="{61694928-4B78-407D-B88E-458A9249F7F2}" type="presParOf" srcId="{EC4C1A93-F0FD-40BB-99A1-F7270AE8B9CE}" destId="{640F357D-3BF1-4CEB-BEEB-D5C461FA054B}" srcOrd="6" destOrd="0" presId="urn:microsoft.com/office/officeart/2005/8/layout/vList2"/>
    <dgm:cxn modelId="{AFBD9741-47CC-45BB-BFBF-99B7BDB91687}" type="presParOf" srcId="{EC4C1A93-F0FD-40BB-99A1-F7270AE8B9CE}" destId="{31400F97-8482-476C-895D-618DC05C9594}" srcOrd="7" destOrd="0" presId="urn:microsoft.com/office/officeart/2005/8/layout/vList2"/>
    <dgm:cxn modelId="{68B05624-F7A1-4352-A2EE-E4570E01CC86}" type="presParOf" srcId="{EC4C1A93-F0FD-40BB-99A1-F7270AE8B9CE}" destId="{40434D3C-BFD5-4B16-874E-562DB564FD6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7954E174-2DC0-440A-A3BB-379B76DB4EAB}" type="doc">
      <dgm:prSet loTypeId="urn:microsoft.com/office/officeart/2005/8/layout/vList2" loCatId="list" qsTypeId="urn:microsoft.com/office/officeart/2005/8/quickstyle/3d2" qsCatId="3D" csTypeId="urn:microsoft.com/office/officeart/2005/8/colors/accent0_1" csCatId="mainScheme" phldr="1"/>
      <dgm:spPr/>
      <dgm:t>
        <a:bodyPr/>
        <a:lstStyle/>
        <a:p>
          <a:endParaRPr lang="en-US"/>
        </a:p>
      </dgm:t>
    </dgm:pt>
    <dgm:pt modelId="{D587392F-D01A-4C95-8C9D-8475AB682AAE}">
      <dgm:prSet phldrT="[Text]"/>
      <dgm:spPr>
        <a:solidFill>
          <a:schemeClr val="bg1">
            <a:lumMod val="75000"/>
          </a:schemeClr>
        </a:solidFill>
      </dgm:spPr>
      <dgm:t>
        <a:bodyPr/>
        <a:lstStyle/>
        <a:p>
          <a:r>
            <a:rPr lang="en-US" dirty="0">
              <a:latin typeface="Bell MT" panose="02020503060305020303" pitchFamily="18" charset="0"/>
            </a:rPr>
            <a:t>Business Overview</a:t>
          </a:r>
        </a:p>
      </dgm:t>
    </dgm:pt>
    <dgm:pt modelId="{3F76BAEE-439F-4106-94FC-84DE0C0D5C6C}" type="parTrans" cxnId="{28352F49-D7C6-4ABD-9BC3-0F53206BB29A}">
      <dgm:prSet/>
      <dgm:spPr/>
      <dgm:t>
        <a:bodyPr/>
        <a:lstStyle/>
        <a:p>
          <a:endParaRPr lang="en-US"/>
        </a:p>
      </dgm:t>
    </dgm:pt>
    <dgm:pt modelId="{891CCEE7-F545-420C-8E01-1A2DEB859802}" type="sibTrans" cxnId="{28352F49-D7C6-4ABD-9BC3-0F53206BB29A}">
      <dgm:prSet/>
      <dgm:spPr/>
      <dgm:t>
        <a:bodyPr/>
        <a:lstStyle/>
        <a:p>
          <a:endParaRPr lang="en-US"/>
        </a:p>
      </dgm:t>
    </dgm:pt>
    <dgm:pt modelId="{C4AE9C83-188A-44F9-B663-EC7A6629D1BD}">
      <dgm:prSet phldrT="[Text]"/>
      <dgm:spPr>
        <a:solidFill>
          <a:schemeClr val="bg1">
            <a:lumMod val="75000"/>
          </a:schemeClr>
        </a:solidFill>
      </dgm:spPr>
      <dgm:t>
        <a:bodyPr/>
        <a:lstStyle/>
        <a:p>
          <a:r>
            <a:rPr lang="en-US" dirty="0">
              <a:latin typeface="Bell MT" panose="02020503060305020303" pitchFamily="18" charset="0"/>
            </a:rPr>
            <a:t>Business History</a:t>
          </a:r>
        </a:p>
      </dgm:t>
    </dgm:pt>
    <dgm:pt modelId="{DC412A61-10CE-4D83-B5F7-C08C014CE292}" type="parTrans" cxnId="{90201ED9-2A04-4EBE-B700-003FFCA13BD3}">
      <dgm:prSet/>
      <dgm:spPr/>
      <dgm:t>
        <a:bodyPr/>
        <a:lstStyle/>
        <a:p>
          <a:endParaRPr lang="en-US"/>
        </a:p>
      </dgm:t>
    </dgm:pt>
    <dgm:pt modelId="{579B4DD9-2245-4AF7-90A9-64CB4E614F4B}" type="sibTrans" cxnId="{90201ED9-2A04-4EBE-B700-003FFCA13BD3}">
      <dgm:prSet/>
      <dgm:spPr/>
      <dgm:t>
        <a:bodyPr/>
        <a:lstStyle/>
        <a:p>
          <a:endParaRPr lang="en-US"/>
        </a:p>
      </dgm:t>
    </dgm:pt>
    <dgm:pt modelId="{0EC8EB10-CA20-4A76-B2D1-304432226F64}">
      <dgm:prSet phldrT="[Text]"/>
      <dgm:spPr>
        <a:solidFill>
          <a:schemeClr val="bg1">
            <a:lumMod val="75000"/>
          </a:schemeClr>
        </a:solidFill>
      </dgm:spPr>
      <dgm:t>
        <a:bodyPr/>
        <a:lstStyle/>
        <a:p>
          <a:r>
            <a:rPr lang="en-US" dirty="0">
              <a:latin typeface="Bell MT" panose="02020503060305020303" pitchFamily="18" charset="0"/>
            </a:rPr>
            <a:t>Location</a:t>
          </a:r>
        </a:p>
      </dgm:t>
    </dgm:pt>
    <dgm:pt modelId="{EE7BD1EF-D4E4-48F7-9988-9AC53E7BB962}" type="parTrans" cxnId="{EDDEE1DF-E5F4-482D-98FF-A65F39EE7BAB}">
      <dgm:prSet/>
      <dgm:spPr/>
      <dgm:t>
        <a:bodyPr/>
        <a:lstStyle/>
        <a:p>
          <a:endParaRPr lang="en-US"/>
        </a:p>
      </dgm:t>
    </dgm:pt>
    <dgm:pt modelId="{CDCC27F3-75B4-43CE-9DA6-0F3AAB177170}" type="sibTrans" cxnId="{EDDEE1DF-E5F4-482D-98FF-A65F39EE7BAB}">
      <dgm:prSet/>
      <dgm:spPr/>
      <dgm:t>
        <a:bodyPr/>
        <a:lstStyle/>
        <a:p>
          <a:endParaRPr lang="en-US"/>
        </a:p>
      </dgm:t>
    </dgm:pt>
    <dgm:pt modelId="{7D1B34B4-D450-404A-9492-BBEB3F4A3DD5}">
      <dgm:prSet/>
      <dgm:spPr>
        <a:solidFill>
          <a:schemeClr val="bg1">
            <a:lumMod val="75000"/>
          </a:schemeClr>
        </a:solidFill>
      </dgm:spPr>
      <dgm:t>
        <a:bodyPr/>
        <a:lstStyle/>
        <a:p>
          <a:r>
            <a:rPr lang="en-US" dirty="0">
              <a:latin typeface="Bell MT" panose="02020503060305020303" pitchFamily="18" charset="0"/>
            </a:rPr>
            <a:t>Facilities</a:t>
          </a:r>
        </a:p>
      </dgm:t>
    </dgm:pt>
    <dgm:pt modelId="{58B9F378-975D-4E7B-A7C7-D2B455AAEF69}" type="parTrans" cxnId="{69FD5F06-EA97-4877-9B3F-DE2FBE885CC6}">
      <dgm:prSet/>
      <dgm:spPr/>
      <dgm:t>
        <a:bodyPr/>
        <a:lstStyle/>
        <a:p>
          <a:endParaRPr lang="en-US"/>
        </a:p>
      </dgm:t>
    </dgm:pt>
    <dgm:pt modelId="{6C4A841C-0FCC-457E-A172-2C7511155EFA}" type="sibTrans" cxnId="{69FD5F06-EA97-4877-9B3F-DE2FBE885CC6}">
      <dgm:prSet/>
      <dgm:spPr/>
      <dgm:t>
        <a:bodyPr/>
        <a:lstStyle/>
        <a:p>
          <a:endParaRPr lang="en-US"/>
        </a:p>
      </dgm:t>
    </dgm:pt>
    <dgm:pt modelId="{125526A5-F6DA-43AB-B06A-ADDE5DA2A9CD}">
      <dgm:prSet/>
      <dgm:spPr>
        <a:solidFill>
          <a:schemeClr val="bg1">
            <a:lumMod val="75000"/>
          </a:schemeClr>
        </a:solidFill>
      </dgm:spPr>
      <dgm:t>
        <a:bodyPr/>
        <a:lstStyle/>
        <a:p>
          <a:r>
            <a:rPr lang="en-US" dirty="0">
              <a:latin typeface="Bell MT" panose="02020503060305020303" pitchFamily="18" charset="0"/>
            </a:rPr>
            <a:t>Business Structure</a:t>
          </a:r>
        </a:p>
      </dgm:t>
    </dgm:pt>
    <dgm:pt modelId="{F758275D-7049-4FA7-8A56-D98F58D173F7}" type="parTrans" cxnId="{ABFE96B5-B424-4479-8BD4-85BA210DD9D5}">
      <dgm:prSet/>
      <dgm:spPr/>
      <dgm:t>
        <a:bodyPr/>
        <a:lstStyle/>
        <a:p>
          <a:endParaRPr lang="en-US"/>
        </a:p>
      </dgm:t>
    </dgm:pt>
    <dgm:pt modelId="{9EB7992D-3E5F-497F-BC78-1116BAEAD018}" type="sibTrans" cxnId="{ABFE96B5-B424-4479-8BD4-85BA210DD9D5}">
      <dgm:prSet/>
      <dgm:spPr/>
      <dgm:t>
        <a:bodyPr/>
        <a:lstStyle/>
        <a:p>
          <a:endParaRPr lang="en-US"/>
        </a:p>
      </dgm:t>
    </dgm:pt>
    <dgm:pt modelId="{EC4C1A93-F0FD-40BB-99A1-F7270AE8B9CE}" type="pres">
      <dgm:prSet presAssocID="{7954E174-2DC0-440A-A3BB-379B76DB4EAB}" presName="linear" presStyleCnt="0">
        <dgm:presLayoutVars>
          <dgm:animLvl val="lvl"/>
          <dgm:resizeHandles val="exact"/>
        </dgm:presLayoutVars>
      </dgm:prSet>
      <dgm:spPr/>
    </dgm:pt>
    <dgm:pt modelId="{179135B4-BBAD-42A9-BFAD-4A3C4BA9AE24}" type="pres">
      <dgm:prSet presAssocID="{D587392F-D01A-4C95-8C9D-8475AB682AAE}" presName="parentText" presStyleLbl="node1" presStyleIdx="0" presStyleCnt="5">
        <dgm:presLayoutVars>
          <dgm:chMax val="0"/>
          <dgm:bulletEnabled val="1"/>
        </dgm:presLayoutVars>
      </dgm:prSet>
      <dgm:spPr/>
    </dgm:pt>
    <dgm:pt modelId="{992ADEBA-3B91-42CB-94ED-020CFF82C0AE}" type="pres">
      <dgm:prSet presAssocID="{891CCEE7-F545-420C-8E01-1A2DEB859802}" presName="spacer" presStyleCnt="0"/>
      <dgm:spPr/>
    </dgm:pt>
    <dgm:pt modelId="{F7E2844C-E15E-4D62-9032-D784441C25BF}" type="pres">
      <dgm:prSet presAssocID="{C4AE9C83-188A-44F9-B663-EC7A6629D1BD}" presName="parentText" presStyleLbl="node1" presStyleIdx="1" presStyleCnt="5">
        <dgm:presLayoutVars>
          <dgm:chMax val="0"/>
          <dgm:bulletEnabled val="1"/>
        </dgm:presLayoutVars>
      </dgm:prSet>
      <dgm:spPr/>
    </dgm:pt>
    <dgm:pt modelId="{A03A5B95-565D-4560-9A6B-346F67431B6C}" type="pres">
      <dgm:prSet presAssocID="{579B4DD9-2245-4AF7-90A9-64CB4E614F4B}" presName="spacer" presStyleCnt="0"/>
      <dgm:spPr/>
    </dgm:pt>
    <dgm:pt modelId="{3EF22905-3636-4787-A22B-8AD306339853}" type="pres">
      <dgm:prSet presAssocID="{0EC8EB10-CA20-4A76-B2D1-304432226F64}" presName="parentText" presStyleLbl="node1" presStyleIdx="2" presStyleCnt="5">
        <dgm:presLayoutVars>
          <dgm:chMax val="0"/>
          <dgm:bulletEnabled val="1"/>
        </dgm:presLayoutVars>
      </dgm:prSet>
      <dgm:spPr/>
    </dgm:pt>
    <dgm:pt modelId="{42D6FDBD-1047-496E-AADA-BEF269C0CACB}" type="pres">
      <dgm:prSet presAssocID="{CDCC27F3-75B4-43CE-9DA6-0F3AAB177170}" presName="spacer" presStyleCnt="0"/>
      <dgm:spPr/>
    </dgm:pt>
    <dgm:pt modelId="{640F357D-3BF1-4CEB-BEEB-D5C461FA054B}" type="pres">
      <dgm:prSet presAssocID="{7D1B34B4-D450-404A-9492-BBEB3F4A3DD5}" presName="parentText" presStyleLbl="node1" presStyleIdx="3" presStyleCnt="5">
        <dgm:presLayoutVars>
          <dgm:chMax val="0"/>
          <dgm:bulletEnabled val="1"/>
        </dgm:presLayoutVars>
      </dgm:prSet>
      <dgm:spPr/>
    </dgm:pt>
    <dgm:pt modelId="{31400F97-8482-476C-895D-618DC05C9594}" type="pres">
      <dgm:prSet presAssocID="{6C4A841C-0FCC-457E-A172-2C7511155EFA}" presName="spacer" presStyleCnt="0"/>
      <dgm:spPr/>
    </dgm:pt>
    <dgm:pt modelId="{40434D3C-BFD5-4B16-874E-562DB564FD64}" type="pres">
      <dgm:prSet presAssocID="{125526A5-F6DA-43AB-B06A-ADDE5DA2A9CD}" presName="parentText" presStyleLbl="node1" presStyleIdx="4" presStyleCnt="5">
        <dgm:presLayoutVars>
          <dgm:chMax val="0"/>
          <dgm:bulletEnabled val="1"/>
        </dgm:presLayoutVars>
      </dgm:prSet>
      <dgm:spPr/>
    </dgm:pt>
  </dgm:ptLst>
  <dgm:cxnLst>
    <dgm:cxn modelId="{69FD5F06-EA97-4877-9B3F-DE2FBE885CC6}" srcId="{7954E174-2DC0-440A-A3BB-379B76DB4EAB}" destId="{7D1B34B4-D450-404A-9492-BBEB3F4A3DD5}" srcOrd="3" destOrd="0" parTransId="{58B9F378-975D-4E7B-A7C7-D2B455AAEF69}" sibTransId="{6C4A841C-0FCC-457E-A172-2C7511155EFA}"/>
    <dgm:cxn modelId="{D1077B65-906F-4017-A4A2-206D338E4B3A}" type="presOf" srcId="{125526A5-F6DA-43AB-B06A-ADDE5DA2A9CD}" destId="{40434D3C-BFD5-4B16-874E-562DB564FD64}" srcOrd="0" destOrd="0" presId="urn:microsoft.com/office/officeart/2005/8/layout/vList2"/>
    <dgm:cxn modelId="{D75FED47-1AEC-4061-AFDD-310E3D808591}" type="presOf" srcId="{C4AE9C83-188A-44F9-B663-EC7A6629D1BD}" destId="{F7E2844C-E15E-4D62-9032-D784441C25BF}" srcOrd="0" destOrd="0" presId="urn:microsoft.com/office/officeart/2005/8/layout/vList2"/>
    <dgm:cxn modelId="{28352F49-D7C6-4ABD-9BC3-0F53206BB29A}" srcId="{7954E174-2DC0-440A-A3BB-379B76DB4EAB}" destId="{D587392F-D01A-4C95-8C9D-8475AB682AAE}" srcOrd="0" destOrd="0" parTransId="{3F76BAEE-439F-4106-94FC-84DE0C0D5C6C}" sibTransId="{891CCEE7-F545-420C-8E01-1A2DEB859802}"/>
    <dgm:cxn modelId="{27AA415A-95EE-4E14-8167-C3626CC1E49F}" type="presOf" srcId="{0EC8EB10-CA20-4A76-B2D1-304432226F64}" destId="{3EF22905-3636-4787-A22B-8AD306339853}" srcOrd="0" destOrd="0" presId="urn:microsoft.com/office/officeart/2005/8/layout/vList2"/>
    <dgm:cxn modelId="{45E230B5-81B9-48BB-B812-A7E92CABD208}" type="presOf" srcId="{7954E174-2DC0-440A-A3BB-379B76DB4EAB}" destId="{EC4C1A93-F0FD-40BB-99A1-F7270AE8B9CE}" srcOrd="0" destOrd="0" presId="urn:microsoft.com/office/officeart/2005/8/layout/vList2"/>
    <dgm:cxn modelId="{ABFE96B5-B424-4479-8BD4-85BA210DD9D5}" srcId="{7954E174-2DC0-440A-A3BB-379B76DB4EAB}" destId="{125526A5-F6DA-43AB-B06A-ADDE5DA2A9CD}" srcOrd="4" destOrd="0" parTransId="{F758275D-7049-4FA7-8A56-D98F58D173F7}" sibTransId="{9EB7992D-3E5F-497F-BC78-1116BAEAD018}"/>
    <dgm:cxn modelId="{90201ED9-2A04-4EBE-B700-003FFCA13BD3}" srcId="{7954E174-2DC0-440A-A3BB-379B76DB4EAB}" destId="{C4AE9C83-188A-44F9-B663-EC7A6629D1BD}" srcOrd="1" destOrd="0" parTransId="{DC412A61-10CE-4D83-B5F7-C08C014CE292}" sibTransId="{579B4DD9-2245-4AF7-90A9-64CB4E614F4B}"/>
    <dgm:cxn modelId="{ACB7A5DE-9CF9-4397-9D49-7CBFE613B0AF}" type="presOf" srcId="{D587392F-D01A-4C95-8C9D-8475AB682AAE}" destId="{179135B4-BBAD-42A9-BFAD-4A3C4BA9AE24}" srcOrd="0" destOrd="0" presId="urn:microsoft.com/office/officeart/2005/8/layout/vList2"/>
    <dgm:cxn modelId="{EDDEE1DF-E5F4-482D-98FF-A65F39EE7BAB}" srcId="{7954E174-2DC0-440A-A3BB-379B76DB4EAB}" destId="{0EC8EB10-CA20-4A76-B2D1-304432226F64}" srcOrd="2" destOrd="0" parTransId="{EE7BD1EF-D4E4-48F7-9988-9AC53E7BB962}" sibTransId="{CDCC27F3-75B4-43CE-9DA6-0F3AAB177170}"/>
    <dgm:cxn modelId="{3748EFE4-D1DF-42E4-94C3-0B3E3D1F1ACC}" type="presOf" srcId="{7D1B34B4-D450-404A-9492-BBEB3F4A3DD5}" destId="{640F357D-3BF1-4CEB-BEEB-D5C461FA054B}" srcOrd="0" destOrd="0" presId="urn:microsoft.com/office/officeart/2005/8/layout/vList2"/>
    <dgm:cxn modelId="{57CBC579-D83A-4C16-BCAB-1331E17CA643}" type="presParOf" srcId="{EC4C1A93-F0FD-40BB-99A1-F7270AE8B9CE}" destId="{179135B4-BBAD-42A9-BFAD-4A3C4BA9AE24}" srcOrd="0" destOrd="0" presId="urn:microsoft.com/office/officeart/2005/8/layout/vList2"/>
    <dgm:cxn modelId="{81CA3F99-0C4E-4544-BE5B-270029268EB7}" type="presParOf" srcId="{EC4C1A93-F0FD-40BB-99A1-F7270AE8B9CE}" destId="{992ADEBA-3B91-42CB-94ED-020CFF82C0AE}" srcOrd="1" destOrd="0" presId="urn:microsoft.com/office/officeart/2005/8/layout/vList2"/>
    <dgm:cxn modelId="{0F5BFBAB-0321-4175-91C5-1E32884E301B}" type="presParOf" srcId="{EC4C1A93-F0FD-40BB-99A1-F7270AE8B9CE}" destId="{F7E2844C-E15E-4D62-9032-D784441C25BF}" srcOrd="2" destOrd="0" presId="urn:microsoft.com/office/officeart/2005/8/layout/vList2"/>
    <dgm:cxn modelId="{958A614C-7494-496D-9CC0-F0CDBBA686A1}" type="presParOf" srcId="{EC4C1A93-F0FD-40BB-99A1-F7270AE8B9CE}" destId="{A03A5B95-565D-4560-9A6B-346F67431B6C}" srcOrd="3" destOrd="0" presId="urn:microsoft.com/office/officeart/2005/8/layout/vList2"/>
    <dgm:cxn modelId="{3E85CBED-65D0-4D98-B4BC-B518B8009B56}" type="presParOf" srcId="{EC4C1A93-F0FD-40BB-99A1-F7270AE8B9CE}" destId="{3EF22905-3636-4787-A22B-8AD306339853}" srcOrd="4" destOrd="0" presId="urn:microsoft.com/office/officeart/2005/8/layout/vList2"/>
    <dgm:cxn modelId="{1D23C81B-2701-4CEA-82D0-8D0FAFB5973E}" type="presParOf" srcId="{EC4C1A93-F0FD-40BB-99A1-F7270AE8B9CE}" destId="{42D6FDBD-1047-496E-AADA-BEF269C0CACB}" srcOrd="5" destOrd="0" presId="urn:microsoft.com/office/officeart/2005/8/layout/vList2"/>
    <dgm:cxn modelId="{61694928-4B78-407D-B88E-458A9249F7F2}" type="presParOf" srcId="{EC4C1A93-F0FD-40BB-99A1-F7270AE8B9CE}" destId="{640F357D-3BF1-4CEB-BEEB-D5C461FA054B}" srcOrd="6" destOrd="0" presId="urn:microsoft.com/office/officeart/2005/8/layout/vList2"/>
    <dgm:cxn modelId="{AFBD9741-47CC-45BB-BFBF-99B7BDB91687}" type="presParOf" srcId="{EC4C1A93-F0FD-40BB-99A1-F7270AE8B9CE}" destId="{31400F97-8482-476C-895D-618DC05C9594}" srcOrd="7" destOrd="0" presId="urn:microsoft.com/office/officeart/2005/8/layout/vList2"/>
    <dgm:cxn modelId="{68B05624-F7A1-4352-A2EE-E4570E01CC86}" type="presParOf" srcId="{EC4C1A93-F0FD-40BB-99A1-F7270AE8B9CE}" destId="{40434D3C-BFD5-4B16-874E-562DB564FD6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7954E174-2DC0-440A-A3BB-379B76DB4EAB}" type="doc">
      <dgm:prSet loTypeId="urn:microsoft.com/office/officeart/2005/8/layout/vList2" loCatId="list" qsTypeId="urn:microsoft.com/office/officeart/2005/8/quickstyle/3d2" qsCatId="3D" csTypeId="urn:microsoft.com/office/officeart/2005/8/colors/accent0_1" csCatId="mainScheme" phldr="1"/>
      <dgm:spPr/>
      <dgm:t>
        <a:bodyPr/>
        <a:lstStyle/>
        <a:p>
          <a:endParaRPr lang="en-US"/>
        </a:p>
      </dgm:t>
    </dgm:pt>
    <dgm:pt modelId="{D587392F-D01A-4C95-8C9D-8475AB682AAE}">
      <dgm:prSet phldrT="[Text]"/>
      <dgm:spPr>
        <a:solidFill>
          <a:schemeClr val="bg1">
            <a:lumMod val="75000"/>
          </a:schemeClr>
        </a:solidFill>
      </dgm:spPr>
      <dgm:t>
        <a:bodyPr/>
        <a:lstStyle/>
        <a:p>
          <a:r>
            <a:rPr lang="en-US" dirty="0">
              <a:latin typeface="Bell MT" panose="02020503060305020303" pitchFamily="18" charset="0"/>
            </a:rPr>
            <a:t>Business Overview</a:t>
          </a:r>
        </a:p>
      </dgm:t>
    </dgm:pt>
    <dgm:pt modelId="{3F76BAEE-439F-4106-94FC-84DE0C0D5C6C}" type="parTrans" cxnId="{28352F49-D7C6-4ABD-9BC3-0F53206BB29A}">
      <dgm:prSet/>
      <dgm:spPr/>
      <dgm:t>
        <a:bodyPr/>
        <a:lstStyle/>
        <a:p>
          <a:endParaRPr lang="en-US"/>
        </a:p>
      </dgm:t>
    </dgm:pt>
    <dgm:pt modelId="{891CCEE7-F545-420C-8E01-1A2DEB859802}" type="sibTrans" cxnId="{28352F49-D7C6-4ABD-9BC3-0F53206BB29A}">
      <dgm:prSet/>
      <dgm:spPr/>
      <dgm:t>
        <a:bodyPr/>
        <a:lstStyle/>
        <a:p>
          <a:endParaRPr lang="en-US"/>
        </a:p>
      </dgm:t>
    </dgm:pt>
    <dgm:pt modelId="{C4AE9C83-188A-44F9-B663-EC7A6629D1BD}">
      <dgm:prSet phldrT="[Text]"/>
      <dgm:spPr>
        <a:solidFill>
          <a:schemeClr val="bg1">
            <a:lumMod val="75000"/>
          </a:schemeClr>
        </a:solidFill>
      </dgm:spPr>
      <dgm:t>
        <a:bodyPr/>
        <a:lstStyle/>
        <a:p>
          <a:r>
            <a:rPr lang="en-US" dirty="0">
              <a:latin typeface="Bell MT" panose="02020503060305020303" pitchFamily="18" charset="0"/>
            </a:rPr>
            <a:t>Business History</a:t>
          </a:r>
        </a:p>
      </dgm:t>
    </dgm:pt>
    <dgm:pt modelId="{DC412A61-10CE-4D83-B5F7-C08C014CE292}" type="parTrans" cxnId="{90201ED9-2A04-4EBE-B700-003FFCA13BD3}">
      <dgm:prSet/>
      <dgm:spPr/>
      <dgm:t>
        <a:bodyPr/>
        <a:lstStyle/>
        <a:p>
          <a:endParaRPr lang="en-US"/>
        </a:p>
      </dgm:t>
    </dgm:pt>
    <dgm:pt modelId="{579B4DD9-2245-4AF7-90A9-64CB4E614F4B}" type="sibTrans" cxnId="{90201ED9-2A04-4EBE-B700-003FFCA13BD3}">
      <dgm:prSet/>
      <dgm:spPr/>
      <dgm:t>
        <a:bodyPr/>
        <a:lstStyle/>
        <a:p>
          <a:endParaRPr lang="en-US"/>
        </a:p>
      </dgm:t>
    </dgm:pt>
    <dgm:pt modelId="{0EC8EB10-CA20-4A76-B2D1-304432226F64}">
      <dgm:prSet phldrT="[Text]"/>
      <dgm:spPr>
        <a:solidFill>
          <a:schemeClr val="bg1">
            <a:lumMod val="75000"/>
          </a:schemeClr>
        </a:solidFill>
      </dgm:spPr>
      <dgm:t>
        <a:bodyPr/>
        <a:lstStyle/>
        <a:p>
          <a:r>
            <a:rPr lang="en-US" dirty="0">
              <a:latin typeface="Bell MT" panose="02020503060305020303" pitchFamily="18" charset="0"/>
            </a:rPr>
            <a:t>Location</a:t>
          </a:r>
        </a:p>
      </dgm:t>
    </dgm:pt>
    <dgm:pt modelId="{EE7BD1EF-D4E4-48F7-9988-9AC53E7BB962}" type="parTrans" cxnId="{EDDEE1DF-E5F4-482D-98FF-A65F39EE7BAB}">
      <dgm:prSet/>
      <dgm:spPr/>
      <dgm:t>
        <a:bodyPr/>
        <a:lstStyle/>
        <a:p>
          <a:endParaRPr lang="en-US"/>
        </a:p>
      </dgm:t>
    </dgm:pt>
    <dgm:pt modelId="{CDCC27F3-75B4-43CE-9DA6-0F3AAB177170}" type="sibTrans" cxnId="{EDDEE1DF-E5F4-482D-98FF-A65F39EE7BAB}">
      <dgm:prSet/>
      <dgm:spPr/>
      <dgm:t>
        <a:bodyPr/>
        <a:lstStyle/>
        <a:p>
          <a:endParaRPr lang="en-US"/>
        </a:p>
      </dgm:t>
    </dgm:pt>
    <dgm:pt modelId="{7D1B34B4-D450-404A-9492-BBEB3F4A3DD5}">
      <dgm:prSet/>
      <dgm:spPr>
        <a:solidFill>
          <a:schemeClr val="bg1">
            <a:lumMod val="75000"/>
          </a:schemeClr>
        </a:solidFill>
      </dgm:spPr>
      <dgm:t>
        <a:bodyPr/>
        <a:lstStyle/>
        <a:p>
          <a:r>
            <a:rPr lang="en-US" dirty="0">
              <a:latin typeface="Bell MT" panose="02020503060305020303" pitchFamily="18" charset="0"/>
            </a:rPr>
            <a:t>Facilities</a:t>
          </a:r>
        </a:p>
      </dgm:t>
    </dgm:pt>
    <dgm:pt modelId="{58B9F378-975D-4E7B-A7C7-D2B455AAEF69}" type="parTrans" cxnId="{69FD5F06-EA97-4877-9B3F-DE2FBE885CC6}">
      <dgm:prSet/>
      <dgm:spPr/>
      <dgm:t>
        <a:bodyPr/>
        <a:lstStyle/>
        <a:p>
          <a:endParaRPr lang="en-US"/>
        </a:p>
      </dgm:t>
    </dgm:pt>
    <dgm:pt modelId="{6C4A841C-0FCC-457E-A172-2C7511155EFA}" type="sibTrans" cxnId="{69FD5F06-EA97-4877-9B3F-DE2FBE885CC6}">
      <dgm:prSet/>
      <dgm:spPr/>
      <dgm:t>
        <a:bodyPr/>
        <a:lstStyle/>
        <a:p>
          <a:endParaRPr lang="en-US"/>
        </a:p>
      </dgm:t>
    </dgm:pt>
    <dgm:pt modelId="{125526A5-F6DA-43AB-B06A-ADDE5DA2A9CD}">
      <dgm:prSet/>
      <dgm:spPr>
        <a:solidFill>
          <a:schemeClr val="bg1">
            <a:lumMod val="75000"/>
          </a:schemeClr>
        </a:solidFill>
      </dgm:spPr>
      <dgm:t>
        <a:bodyPr/>
        <a:lstStyle/>
        <a:p>
          <a:r>
            <a:rPr lang="en-US" dirty="0">
              <a:latin typeface="Bell MT" panose="02020503060305020303" pitchFamily="18" charset="0"/>
            </a:rPr>
            <a:t>Business Structure</a:t>
          </a:r>
        </a:p>
      </dgm:t>
    </dgm:pt>
    <dgm:pt modelId="{F758275D-7049-4FA7-8A56-D98F58D173F7}" type="parTrans" cxnId="{ABFE96B5-B424-4479-8BD4-85BA210DD9D5}">
      <dgm:prSet/>
      <dgm:spPr/>
      <dgm:t>
        <a:bodyPr/>
        <a:lstStyle/>
        <a:p>
          <a:endParaRPr lang="en-US"/>
        </a:p>
      </dgm:t>
    </dgm:pt>
    <dgm:pt modelId="{9EB7992D-3E5F-497F-BC78-1116BAEAD018}" type="sibTrans" cxnId="{ABFE96B5-B424-4479-8BD4-85BA210DD9D5}">
      <dgm:prSet/>
      <dgm:spPr/>
      <dgm:t>
        <a:bodyPr/>
        <a:lstStyle/>
        <a:p>
          <a:endParaRPr lang="en-US"/>
        </a:p>
      </dgm:t>
    </dgm:pt>
    <dgm:pt modelId="{EC4C1A93-F0FD-40BB-99A1-F7270AE8B9CE}" type="pres">
      <dgm:prSet presAssocID="{7954E174-2DC0-440A-A3BB-379B76DB4EAB}" presName="linear" presStyleCnt="0">
        <dgm:presLayoutVars>
          <dgm:animLvl val="lvl"/>
          <dgm:resizeHandles val="exact"/>
        </dgm:presLayoutVars>
      </dgm:prSet>
      <dgm:spPr/>
    </dgm:pt>
    <dgm:pt modelId="{179135B4-BBAD-42A9-BFAD-4A3C4BA9AE24}" type="pres">
      <dgm:prSet presAssocID="{D587392F-D01A-4C95-8C9D-8475AB682AAE}" presName="parentText" presStyleLbl="node1" presStyleIdx="0" presStyleCnt="5">
        <dgm:presLayoutVars>
          <dgm:chMax val="0"/>
          <dgm:bulletEnabled val="1"/>
        </dgm:presLayoutVars>
      </dgm:prSet>
      <dgm:spPr/>
    </dgm:pt>
    <dgm:pt modelId="{992ADEBA-3B91-42CB-94ED-020CFF82C0AE}" type="pres">
      <dgm:prSet presAssocID="{891CCEE7-F545-420C-8E01-1A2DEB859802}" presName="spacer" presStyleCnt="0"/>
      <dgm:spPr/>
    </dgm:pt>
    <dgm:pt modelId="{F7E2844C-E15E-4D62-9032-D784441C25BF}" type="pres">
      <dgm:prSet presAssocID="{C4AE9C83-188A-44F9-B663-EC7A6629D1BD}" presName="parentText" presStyleLbl="node1" presStyleIdx="1" presStyleCnt="5">
        <dgm:presLayoutVars>
          <dgm:chMax val="0"/>
          <dgm:bulletEnabled val="1"/>
        </dgm:presLayoutVars>
      </dgm:prSet>
      <dgm:spPr/>
    </dgm:pt>
    <dgm:pt modelId="{A03A5B95-565D-4560-9A6B-346F67431B6C}" type="pres">
      <dgm:prSet presAssocID="{579B4DD9-2245-4AF7-90A9-64CB4E614F4B}" presName="spacer" presStyleCnt="0"/>
      <dgm:spPr/>
    </dgm:pt>
    <dgm:pt modelId="{3EF22905-3636-4787-A22B-8AD306339853}" type="pres">
      <dgm:prSet presAssocID="{0EC8EB10-CA20-4A76-B2D1-304432226F64}" presName="parentText" presStyleLbl="node1" presStyleIdx="2" presStyleCnt="5">
        <dgm:presLayoutVars>
          <dgm:chMax val="0"/>
          <dgm:bulletEnabled val="1"/>
        </dgm:presLayoutVars>
      </dgm:prSet>
      <dgm:spPr/>
    </dgm:pt>
    <dgm:pt modelId="{42D6FDBD-1047-496E-AADA-BEF269C0CACB}" type="pres">
      <dgm:prSet presAssocID="{CDCC27F3-75B4-43CE-9DA6-0F3AAB177170}" presName="spacer" presStyleCnt="0"/>
      <dgm:spPr/>
    </dgm:pt>
    <dgm:pt modelId="{640F357D-3BF1-4CEB-BEEB-D5C461FA054B}" type="pres">
      <dgm:prSet presAssocID="{7D1B34B4-D450-404A-9492-BBEB3F4A3DD5}" presName="parentText" presStyleLbl="node1" presStyleIdx="3" presStyleCnt="5">
        <dgm:presLayoutVars>
          <dgm:chMax val="0"/>
          <dgm:bulletEnabled val="1"/>
        </dgm:presLayoutVars>
      </dgm:prSet>
      <dgm:spPr/>
    </dgm:pt>
    <dgm:pt modelId="{31400F97-8482-476C-895D-618DC05C9594}" type="pres">
      <dgm:prSet presAssocID="{6C4A841C-0FCC-457E-A172-2C7511155EFA}" presName="spacer" presStyleCnt="0"/>
      <dgm:spPr/>
    </dgm:pt>
    <dgm:pt modelId="{40434D3C-BFD5-4B16-874E-562DB564FD64}" type="pres">
      <dgm:prSet presAssocID="{125526A5-F6DA-43AB-B06A-ADDE5DA2A9CD}" presName="parentText" presStyleLbl="node1" presStyleIdx="4" presStyleCnt="5">
        <dgm:presLayoutVars>
          <dgm:chMax val="0"/>
          <dgm:bulletEnabled val="1"/>
        </dgm:presLayoutVars>
      </dgm:prSet>
      <dgm:spPr/>
    </dgm:pt>
  </dgm:ptLst>
  <dgm:cxnLst>
    <dgm:cxn modelId="{69FD5F06-EA97-4877-9B3F-DE2FBE885CC6}" srcId="{7954E174-2DC0-440A-A3BB-379B76DB4EAB}" destId="{7D1B34B4-D450-404A-9492-BBEB3F4A3DD5}" srcOrd="3" destOrd="0" parTransId="{58B9F378-975D-4E7B-A7C7-D2B455AAEF69}" sibTransId="{6C4A841C-0FCC-457E-A172-2C7511155EFA}"/>
    <dgm:cxn modelId="{D1077B65-906F-4017-A4A2-206D338E4B3A}" type="presOf" srcId="{125526A5-F6DA-43AB-B06A-ADDE5DA2A9CD}" destId="{40434D3C-BFD5-4B16-874E-562DB564FD64}" srcOrd="0" destOrd="0" presId="urn:microsoft.com/office/officeart/2005/8/layout/vList2"/>
    <dgm:cxn modelId="{D75FED47-1AEC-4061-AFDD-310E3D808591}" type="presOf" srcId="{C4AE9C83-188A-44F9-B663-EC7A6629D1BD}" destId="{F7E2844C-E15E-4D62-9032-D784441C25BF}" srcOrd="0" destOrd="0" presId="urn:microsoft.com/office/officeart/2005/8/layout/vList2"/>
    <dgm:cxn modelId="{28352F49-D7C6-4ABD-9BC3-0F53206BB29A}" srcId="{7954E174-2DC0-440A-A3BB-379B76DB4EAB}" destId="{D587392F-D01A-4C95-8C9D-8475AB682AAE}" srcOrd="0" destOrd="0" parTransId="{3F76BAEE-439F-4106-94FC-84DE0C0D5C6C}" sibTransId="{891CCEE7-F545-420C-8E01-1A2DEB859802}"/>
    <dgm:cxn modelId="{27AA415A-95EE-4E14-8167-C3626CC1E49F}" type="presOf" srcId="{0EC8EB10-CA20-4A76-B2D1-304432226F64}" destId="{3EF22905-3636-4787-A22B-8AD306339853}" srcOrd="0" destOrd="0" presId="urn:microsoft.com/office/officeart/2005/8/layout/vList2"/>
    <dgm:cxn modelId="{45E230B5-81B9-48BB-B812-A7E92CABD208}" type="presOf" srcId="{7954E174-2DC0-440A-A3BB-379B76DB4EAB}" destId="{EC4C1A93-F0FD-40BB-99A1-F7270AE8B9CE}" srcOrd="0" destOrd="0" presId="urn:microsoft.com/office/officeart/2005/8/layout/vList2"/>
    <dgm:cxn modelId="{ABFE96B5-B424-4479-8BD4-85BA210DD9D5}" srcId="{7954E174-2DC0-440A-A3BB-379B76DB4EAB}" destId="{125526A5-F6DA-43AB-B06A-ADDE5DA2A9CD}" srcOrd="4" destOrd="0" parTransId="{F758275D-7049-4FA7-8A56-D98F58D173F7}" sibTransId="{9EB7992D-3E5F-497F-BC78-1116BAEAD018}"/>
    <dgm:cxn modelId="{90201ED9-2A04-4EBE-B700-003FFCA13BD3}" srcId="{7954E174-2DC0-440A-A3BB-379B76DB4EAB}" destId="{C4AE9C83-188A-44F9-B663-EC7A6629D1BD}" srcOrd="1" destOrd="0" parTransId="{DC412A61-10CE-4D83-B5F7-C08C014CE292}" sibTransId="{579B4DD9-2245-4AF7-90A9-64CB4E614F4B}"/>
    <dgm:cxn modelId="{ACB7A5DE-9CF9-4397-9D49-7CBFE613B0AF}" type="presOf" srcId="{D587392F-D01A-4C95-8C9D-8475AB682AAE}" destId="{179135B4-BBAD-42A9-BFAD-4A3C4BA9AE24}" srcOrd="0" destOrd="0" presId="urn:microsoft.com/office/officeart/2005/8/layout/vList2"/>
    <dgm:cxn modelId="{EDDEE1DF-E5F4-482D-98FF-A65F39EE7BAB}" srcId="{7954E174-2DC0-440A-A3BB-379B76DB4EAB}" destId="{0EC8EB10-CA20-4A76-B2D1-304432226F64}" srcOrd="2" destOrd="0" parTransId="{EE7BD1EF-D4E4-48F7-9988-9AC53E7BB962}" sibTransId="{CDCC27F3-75B4-43CE-9DA6-0F3AAB177170}"/>
    <dgm:cxn modelId="{3748EFE4-D1DF-42E4-94C3-0B3E3D1F1ACC}" type="presOf" srcId="{7D1B34B4-D450-404A-9492-BBEB3F4A3DD5}" destId="{640F357D-3BF1-4CEB-BEEB-D5C461FA054B}" srcOrd="0" destOrd="0" presId="urn:microsoft.com/office/officeart/2005/8/layout/vList2"/>
    <dgm:cxn modelId="{57CBC579-D83A-4C16-BCAB-1331E17CA643}" type="presParOf" srcId="{EC4C1A93-F0FD-40BB-99A1-F7270AE8B9CE}" destId="{179135B4-BBAD-42A9-BFAD-4A3C4BA9AE24}" srcOrd="0" destOrd="0" presId="urn:microsoft.com/office/officeart/2005/8/layout/vList2"/>
    <dgm:cxn modelId="{81CA3F99-0C4E-4544-BE5B-270029268EB7}" type="presParOf" srcId="{EC4C1A93-F0FD-40BB-99A1-F7270AE8B9CE}" destId="{992ADEBA-3B91-42CB-94ED-020CFF82C0AE}" srcOrd="1" destOrd="0" presId="urn:microsoft.com/office/officeart/2005/8/layout/vList2"/>
    <dgm:cxn modelId="{0F5BFBAB-0321-4175-91C5-1E32884E301B}" type="presParOf" srcId="{EC4C1A93-F0FD-40BB-99A1-F7270AE8B9CE}" destId="{F7E2844C-E15E-4D62-9032-D784441C25BF}" srcOrd="2" destOrd="0" presId="urn:microsoft.com/office/officeart/2005/8/layout/vList2"/>
    <dgm:cxn modelId="{958A614C-7494-496D-9CC0-F0CDBBA686A1}" type="presParOf" srcId="{EC4C1A93-F0FD-40BB-99A1-F7270AE8B9CE}" destId="{A03A5B95-565D-4560-9A6B-346F67431B6C}" srcOrd="3" destOrd="0" presId="urn:microsoft.com/office/officeart/2005/8/layout/vList2"/>
    <dgm:cxn modelId="{3E85CBED-65D0-4D98-B4BC-B518B8009B56}" type="presParOf" srcId="{EC4C1A93-F0FD-40BB-99A1-F7270AE8B9CE}" destId="{3EF22905-3636-4787-A22B-8AD306339853}" srcOrd="4" destOrd="0" presId="urn:microsoft.com/office/officeart/2005/8/layout/vList2"/>
    <dgm:cxn modelId="{1D23C81B-2701-4CEA-82D0-8D0FAFB5973E}" type="presParOf" srcId="{EC4C1A93-F0FD-40BB-99A1-F7270AE8B9CE}" destId="{42D6FDBD-1047-496E-AADA-BEF269C0CACB}" srcOrd="5" destOrd="0" presId="urn:microsoft.com/office/officeart/2005/8/layout/vList2"/>
    <dgm:cxn modelId="{61694928-4B78-407D-B88E-458A9249F7F2}" type="presParOf" srcId="{EC4C1A93-F0FD-40BB-99A1-F7270AE8B9CE}" destId="{640F357D-3BF1-4CEB-BEEB-D5C461FA054B}" srcOrd="6" destOrd="0" presId="urn:microsoft.com/office/officeart/2005/8/layout/vList2"/>
    <dgm:cxn modelId="{AFBD9741-47CC-45BB-BFBF-99B7BDB91687}" type="presParOf" srcId="{EC4C1A93-F0FD-40BB-99A1-F7270AE8B9CE}" destId="{31400F97-8482-476C-895D-618DC05C9594}" srcOrd="7" destOrd="0" presId="urn:microsoft.com/office/officeart/2005/8/layout/vList2"/>
    <dgm:cxn modelId="{68B05624-F7A1-4352-A2EE-E4570E01CC86}" type="presParOf" srcId="{EC4C1A93-F0FD-40BB-99A1-F7270AE8B9CE}" destId="{40434D3C-BFD5-4B16-874E-562DB564FD6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135B4-BBAD-42A9-BFAD-4A3C4BA9AE24}">
      <dsp:nvSpPr>
        <dsp:cNvPr id="0" name=""/>
        <dsp:cNvSpPr/>
      </dsp:nvSpPr>
      <dsp:spPr>
        <a:xfrm>
          <a:off x="0" y="18521"/>
          <a:ext cx="4185424" cy="798524"/>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latin typeface="Bell MT" panose="02020503060305020303" pitchFamily="18" charset="0"/>
            </a:rPr>
            <a:t>Executive Summary</a:t>
          </a:r>
        </a:p>
      </dsp:txBody>
      <dsp:txXfrm>
        <a:off x="38981" y="57502"/>
        <a:ext cx="4107462" cy="720562"/>
      </dsp:txXfrm>
    </dsp:sp>
    <dsp:sp modelId="{F7E2844C-E15E-4D62-9032-D784441C25BF}">
      <dsp:nvSpPr>
        <dsp:cNvPr id="0" name=""/>
        <dsp:cNvSpPr/>
      </dsp:nvSpPr>
      <dsp:spPr>
        <a:xfrm>
          <a:off x="0" y="917846"/>
          <a:ext cx="4185424" cy="798524"/>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latin typeface="Bell MT" panose="02020503060305020303" pitchFamily="18" charset="0"/>
            </a:rPr>
            <a:t>Business Description</a:t>
          </a:r>
        </a:p>
      </dsp:txBody>
      <dsp:txXfrm>
        <a:off x="38981" y="956827"/>
        <a:ext cx="4107462" cy="720562"/>
      </dsp:txXfrm>
    </dsp:sp>
    <dsp:sp modelId="{3EF22905-3636-4787-A22B-8AD306339853}">
      <dsp:nvSpPr>
        <dsp:cNvPr id="0" name=""/>
        <dsp:cNvSpPr/>
      </dsp:nvSpPr>
      <dsp:spPr>
        <a:xfrm>
          <a:off x="0" y="1843042"/>
          <a:ext cx="4185424" cy="798524"/>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latin typeface="Bell MT" panose="02020503060305020303" pitchFamily="18" charset="0"/>
            </a:rPr>
            <a:t>Marketing Plan </a:t>
          </a:r>
        </a:p>
      </dsp:txBody>
      <dsp:txXfrm>
        <a:off x="38981" y="1882023"/>
        <a:ext cx="4107462" cy="720562"/>
      </dsp:txXfrm>
    </dsp:sp>
    <dsp:sp modelId="{640F357D-3BF1-4CEB-BEEB-D5C461FA054B}">
      <dsp:nvSpPr>
        <dsp:cNvPr id="0" name=""/>
        <dsp:cNvSpPr/>
      </dsp:nvSpPr>
      <dsp:spPr>
        <a:xfrm>
          <a:off x="0" y="2716496"/>
          <a:ext cx="4185424" cy="798524"/>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latin typeface="Bell MT" panose="02020503060305020303" pitchFamily="18" charset="0"/>
            </a:rPr>
            <a:t>Financial Plan</a:t>
          </a:r>
        </a:p>
      </dsp:txBody>
      <dsp:txXfrm>
        <a:off x="38981" y="2755477"/>
        <a:ext cx="4107462" cy="7205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135B4-BBAD-42A9-BFAD-4A3C4BA9AE24}">
      <dsp:nvSpPr>
        <dsp:cNvPr id="0" name=""/>
        <dsp:cNvSpPr/>
      </dsp:nvSpPr>
      <dsp:spPr>
        <a:xfrm>
          <a:off x="0" y="8441"/>
          <a:ext cx="4185424" cy="638819"/>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Bell MT" panose="02020503060305020303" pitchFamily="18" charset="0"/>
            </a:rPr>
            <a:t>Business Overview</a:t>
          </a:r>
        </a:p>
      </dsp:txBody>
      <dsp:txXfrm>
        <a:off x="31185" y="39626"/>
        <a:ext cx="4123054" cy="576449"/>
      </dsp:txXfrm>
    </dsp:sp>
    <dsp:sp modelId="{F7E2844C-E15E-4D62-9032-D784441C25BF}">
      <dsp:nvSpPr>
        <dsp:cNvPr id="0" name=""/>
        <dsp:cNvSpPr/>
      </dsp:nvSpPr>
      <dsp:spPr>
        <a:xfrm>
          <a:off x="0" y="727901"/>
          <a:ext cx="4185424" cy="638819"/>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Bell MT" panose="02020503060305020303" pitchFamily="18" charset="0"/>
            </a:rPr>
            <a:t>Business History</a:t>
          </a:r>
        </a:p>
      </dsp:txBody>
      <dsp:txXfrm>
        <a:off x="31185" y="759086"/>
        <a:ext cx="4123054" cy="576449"/>
      </dsp:txXfrm>
    </dsp:sp>
    <dsp:sp modelId="{3EF22905-3636-4787-A22B-8AD306339853}">
      <dsp:nvSpPr>
        <dsp:cNvPr id="0" name=""/>
        <dsp:cNvSpPr/>
      </dsp:nvSpPr>
      <dsp:spPr>
        <a:xfrm>
          <a:off x="0" y="1447361"/>
          <a:ext cx="4185424" cy="638819"/>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Bell MT" panose="02020503060305020303" pitchFamily="18" charset="0"/>
            </a:rPr>
            <a:t>Location</a:t>
          </a:r>
        </a:p>
      </dsp:txBody>
      <dsp:txXfrm>
        <a:off x="31185" y="1478546"/>
        <a:ext cx="4123054" cy="576449"/>
      </dsp:txXfrm>
    </dsp:sp>
    <dsp:sp modelId="{640F357D-3BF1-4CEB-BEEB-D5C461FA054B}">
      <dsp:nvSpPr>
        <dsp:cNvPr id="0" name=""/>
        <dsp:cNvSpPr/>
      </dsp:nvSpPr>
      <dsp:spPr>
        <a:xfrm>
          <a:off x="0" y="2166821"/>
          <a:ext cx="4185424" cy="638819"/>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Bell MT" panose="02020503060305020303" pitchFamily="18" charset="0"/>
            </a:rPr>
            <a:t>Facilities</a:t>
          </a:r>
        </a:p>
      </dsp:txBody>
      <dsp:txXfrm>
        <a:off x="31185" y="2198006"/>
        <a:ext cx="4123054" cy="576449"/>
      </dsp:txXfrm>
    </dsp:sp>
    <dsp:sp modelId="{40434D3C-BFD5-4B16-874E-562DB564FD64}">
      <dsp:nvSpPr>
        <dsp:cNvPr id="0" name=""/>
        <dsp:cNvSpPr/>
      </dsp:nvSpPr>
      <dsp:spPr>
        <a:xfrm>
          <a:off x="0" y="2886281"/>
          <a:ext cx="4185424" cy="638819"/>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Bell MT" panose="02020503060305020303" pitchFamily="18" charset="0"/>
            </a:rPr>
            <a:t>Business Structure</a:t>
          </a:r>
        </a:p>
      </dsp:txBody>
      <dsp:txXfrm>
        <a:off x="31185" y="2917466"/>
        <a:ext cx="4123054" cy="57644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135B4-BBAD-42A9-BFAD-4A3C4BA9AE24}">
      <dsp:nvSpPr>
        <dsp:cNvPr id="0" name=""/>
        <dsp:cNvSpPr/>
      </dsp:nvSpPr>
      <dsp:spPr>
        <a:xfrm>
          <a:off x="0" y="18521"/>
          <a:ext cx="4185424" cy="798524"/>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latin typeface="Bell MT" panose="02020503060305020303" pitchFamily="18" charset="0"/>
            </a:rPr>
            <a:t>Executive Summary</a:t>
          </a:r>
        </a:p>
      </dsp:txBody>
      <dsp:txXfrm>
        <a:off x="38981" y="57502"/>
        <a:ext cx="4107462" cy="720562"/>
      </dsp:txXfrm>
    </dsp:sp>
    <dsp:sp modelId="{F7E2844C-E15E-4D62-9032-D784441C25BF}">
      <dsp:nvSpPr>
        <dsp:cNvPr id="0" name=""/>
        <dsp:cNvSpPr/>
      </dsp:nvSpPr>
      <dsp:spPr>
        <a:xfrm>
          <a:off x="0" y="917846"/>
          <a:ext cx="4185424" cy="798524"/>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latin typeface="Bell MT" panose="02020503060305020303" pitchFamily="18" charset="0"/>
            </a:rPr>
            <a:t>Business Description</a:t>
          </a:r>
        </a:p>
      </dsp:txBody>
      <dsp:txXfrm>
        <a:off x="38981" y="956827"/>
        <a:ext cx="4107462" cy="720562"/>
      </dsp:txXfrm>
    </dsp:sp>
    <dsp:sp modelId="{3EF22905-3636-4787-A22B-8AD306339853}">
      <dsp:nvSpPr>
        <dsp:cNvPr id="0" name=""/>
        <dsp:cNvSpPr/>
      </dsp:nvSpPr>
      <dsp:spPr>
        <a:xfrm>
          <a:off x="0" y="1843042"/>
          <a:ext cx="4185424" cy="798524"/>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latin typeface="Bell MT" panose="02020503060305020303" pitchFamily="18" charset="0"/>
            </a:rPr>
            <a:t>Marketing Plan </a:t>
          </a:r>
        </a:p>
      </dsp:txBody>
      <dsp:txXfrm>
        <a:off x="38981" y="1882023"/>
        <a:ext cx="4107462" cy="720562"/>
      </dsp:txXfrm>
    </dsp:sp>
    <dsp:sp modelId="{640F357D-3BF1-4CEB-BEEB-D5C461FA054B}">
      <dsp:nvSpPr>
        <dsp:cNvPr id="0" name=""/>
        <dsp:cNvSpPr/>
      </dsp:nvSpPr>
      <dsp:spPr>
        <a:xfrm>
          <a:off x="0" y="2716496"/>
          <a:ext cx="4185424" cy="798524"/>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latin typeface="Bell MT" panose="02020503060305020303" pitchFamily="18" charset="0"/>
            </a:rPr>
            <a:t>Financial Plan</a:t>
          </a:r>
        </a:p>
      </dsp:txBody>
      <dsp:txXfrm>
        <a:off x="38981" y="2755477"/>
        <a:ext cx="4107462" cy="7205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135B4-BBAD-42A9-BFAD-4A3C4BA9AE24}">
      <dsp:nvSpPr>
        <dsp:cNvPr id="0" name=""/>
        <dsp:cNvSpPr/>
      </dsp:nvSpPr>
      <dsp:spPr>
        <a:xfrm>
          <a:off x="0" y="36162"/>
          <a:ext cx="3905485" cy="912600"/>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Bell MT" panose="02020503060305020303" pitchFamily="18" charset="0"/>
            </a:rPr>
            <a:t>Market Analysis</a:t>
          </a:r>
        </a:p>
      </dsp:txBody>
      <dsp:txXfrm>
        <a:off x="44549" y="80711"/>
        <a:ext cx="3816387" cy="823502"/>
      </dsp:txXfrm>
    </dsp:sp>
    <dsp:sp modelId="{F7E2844C-E15E-4D62-9032-D784441C25BF}">
      <dsp:nvSpPr>
        <dsp:cNvPr id="0" name=""/>
        <dsp:cNvSpPr/>
      </dsp:nvSpPr>
      <dsp:spPr>
        <a:xfrm>
          <a:off x="0" y="1063962"/>
          <a:ext cx="3905485" cy="912600"/>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Bell MT" panose="02020503060305020303" pitchFamily="18" charset="0"/>
            </a:rPr>
            <a:t>Target Market</a:t>
          </a:r>
        </a:p>
      </dsp:txBody>
      <dsp:txXfrm>
        <a:off x="44549" y="1108511"/>
        <a:ext cx="3816387" cy="823502"/>
      </dsp:txXfrm>
    </dsp:sp>
    <dsp:sp modelId="{3EF22905-3636-4787-A22B-8AD306339853}">
      <dsp:nvSpPr>
        <dsp:cNvPr id="0" name=""/>
        <dsp:cNvSpPr/>
      </dsp:nvSpPr>
      <dsp:spPr>
        <a:xfrm>
          <a:off x="0" y="2091762"/>
          <a:ext cx="3905485" cy="912600"/>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Bell MT" panose="02020503060305020303" pitchFamily="18" charset="0"/>
            </a:rPr>
            <a:t>Marketing Mix</a:t>
          </a:r>
        </a:p>
      </dsp:txBody>
      <dsp:txXfrm>
        <a:off x="44549" y="2136311"/>
        <a:ext cx="3816387" cy="8235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135B4-BBAD-42A9-BFAD-4A3C4BA9AE24}">
      <dsp:nvSpPr>
        <dsp:cNvPr id="0" name=""/>
        <dsp:cNvSpPr/>
      </dsp:nvSpPr>
      <dsp:spPr>
        <a:xfrm>
          <a:off x="0" y="18521"/>
          <a:ext cx="4185424" cy="798524"/>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latin typeface="Bell MT" panose="02020503060305020303" pitchFamily="18" charset="0"/>
            </a:rPr>
            <a:t>Executive Summary</a:t>
          </a:r>
        </a:p>
      </dsp:txBody>
      <dsp:txXfrm>
        <a:off x="38981" y="57502"/>
        <a:ext cx="4107462" cy="720562"/>
      </dsp:txXfrm>
    </dsp:sp>
    <dsp:sp modelId="{F7E2844C-E15E-4D62-9032-D784441C25BF}">
      <dsp:nvSpPr>
        <dsp:cNvPr id="0" name=""/>
        <dsp:cNvSpPr/>
      </dsp:nvSpPr>
      <dsp:spPr>
        <a:xfrm>
          <a:off x="0" y="917846"/>
          <a:ext cx="4185424" cy="798524"/>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latin typeface="Bell MT" panose="02020503060305020303" pitchFamily="18" charset="0"/>
            </a:rPr>
            <a:t>Business Description</a:t>
          </a:r>
        </a:p>
      </dsp:txBody>
      <dsp:txXfrm>
        <a:off x="38981" y="956827"/>
        <a:ext cx="4107462" cy="720562"/>
      </dsp:txXfrm>
    </dsp:sp>
    <dsp:sp modelId="{3EF22905-3636-4787-A22B-8AD306339853}">
      <dsp:nvSpPr>
        <dsp:cNvPr id="0" name=""/>
        <dsp:cNvSpPr/>
      </dsp:nvSpPr>
      <dsp:spPr>
        <a:xfrm>
          <a:off x="0" y="1843042"/>
          <a:ext cx="4185424" cy="798524"/>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latin typeface="Bell MT" panose="02020503060305020303" pitchFamily="18" charset="0"/>
            </a:rPr>
            <a:t>Marketing Plan </a:t>
          </a:r>
        </a:p>
      </dsp:txBody>
      <dsp:txXfrm>
        <a:off x="38981" y="1882023"/>
        <a:ext cx="4107462" cy="720562"/>
      </dsp:txXfrm>
    </dsp:sp>
    <dsp:sp modelId="{640F357D-3BF1-4CEB-BEEB-D5C461FA054B}">
      <dsp:nvSpPr>
        <dsp:cNvPr id="0" name=""/>
        <dsp:cNvSpPr/>
      </dsp:nvSpPr>
      <dsp:spPr>
        <a:xfrm>
          <a:off x="0" y="2716496"/>
          <a:ext cx="4185424" cy="798524"/>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latin typeface="Bell MT" panose="02020503060305020303" pitchFamily="18" charset="0"/>
            </a:rPr>
            <a:t>Financial Plan</a:t>
          </a:r>
        </a:p>
      </dsp:txBody>
      <dsp:txXfrm>
        <a:off x="38981" y="2755477"/>
        <a:ext cx="4107462" cy="7205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135B4-BBAD-42A9-BFAD-4A3C4BA9AE24}">
      <dsp:nvSpPr>
        <dsp:cNvPr id="0" name=""/>
        <dsp:cNvSpPr/>
      </dsp:nvSpPr>
      <dsp:spPr>
        <a:xfrm>
          <a:off x="0" y="88900"/>
          <a:ext cx="4029308" cy="707264"/>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latin typeface="Bell MT" panose="02020503060305020303" pitchFamily="18" charset="0"/>
            </a:rPr>
            <a:t>Financial Position</a:t>
          </a:r>
        </a:p>
      </dsp:txBody>
      <dsp:txXfrm>
        <a:off x="34526" y="123426"/>
        <a:ext cx="3960256" cy="638212"/>
      </dsp:txXfrm>
    </dsp:sp>
    <dsp:sp modelId="{F7E2844C-E15E-4D62-9032-D784441C25BF}">
      <dsp:nvSpPr>
        <dsp:cNvPr id="0" name=""/>
        <dsp:cNvSpPr/>
      </dsp:nvSpPr>
      <dsp:spPr>
        <a:xfrm>
          <a:off x="0" y="885445"/>
          <a:ext cx="4029308" cy="707264"/>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latin typeface="Bell MT" panose="02020503060305020303" pitchFamily="18" charset="0"/>
            </a:rPr>
            <a:t>Historical Performance</a:t>
          </a:r>
        </a:p>
      </dsp:txBody>
      <dsp:txXfrm>
        <a:off x="34526" y="919971"/>
        <a:ext cx="3960256" cy="638212"/>
      </dsp:txXfrm>
    </dsp:sp>
    <dsp:sp modelId="{3EF22905-3636-4787-A22B-8AD306339853}">
      <dsp:nvSpPr>
        <dsp:cNvPr id="0" name=""/>
        <dsp:cNvSpPr/>
      </dsp:nvSpPr>
      <dsp:spPr>
        <a:xfrm>
          <a:off x="0" y="1681990"/>
          <a:ext cx="4029308" cy="707264"/>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latin typeface="Bell MT" panose="02020503060305020303" pitchFamily="18" charset="0"/>
            </a:rPr>
            <a:t>Financial Projections</a:t>
          </a:r>
        </a:p>
      </dsp:txBody>
      <dsp:txXfrm>
        <a:off x="34526" y="1716516"/>
        <a:ext cx="3960256" cy="638212"/>
      </dsp:txXfrm>
    </dsp:sp>
    <dsp:sp modelId="{640F357D-3BF1-4CEB-BEEB-D5C461FA054B}">
      <dsp:nvSpPr>
        <dsp:cNvPr id="0" name=""/>
        <dsp:cNvSpPr/>
      </dsp:nvSpPr>
      <dsp:spPr>
        <a:xfrm>
          <a:off x="0" y="2478535"/>
          <a:ext cx="4029308" cy="707264"/>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latin typeface="Bell MT" panose="02020503060305020303" pitchFamily="18" charset="0"/>
            </a:rPr>
            <a:t>Capital Request</a:t>
          </a:r>
        </a:p>
      </dsp:txBody>
      <dsp:txXfrm>
        <a:off x="34526" y="2513061"/>
        <a:ext cx="3960256" cy="638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D74D2-01A2-48EB-8E58-73DFEB490DBF}">
      <dsp:nvSpPr>
        <dsp:cNvPr id="0" name=""/>
        <dsp:cNvSpPr/>
      </dsp:nvSpPr>
      <dsp:spPr>
        <a:xfrm>
          <a:off x="748" y="0"/>
          <a:ext cx="3220168" cy="3716803"/>
        </a:xfrm>
        <a:prstGeom prst="roundRect">
          <a:avLst>
            <a:gd name="adj" fmla="val 5000"/>
          </a:avLst>
        </a:prstGeom>
        <a:solidFill>
          <a:schemeClr val="bg1">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113157" rIns="146685" bIns="0" numCol="1" spcCol="1270" anchor="t" anchorCtr="0">
          <a:noAutofit/>
        </a:bodyPr>
        <a:lstStyle/>
        <a:p>
          <a:pPr marL="0" lvl="0" indent="0" algn="r" defTabSz="1466850">
            <a:lnSpc>
              <a:spcPct val="90000"/>
            </a:lnSpc>
            <a:spcBef>
              <a:spcPct val="0"/>
            </a:spcBef>
            <a:spcAft>
              <a:spcPct val="35000"/>
            </a:spcAft>
            <a:buNone/>
          </a:pPr>
          <a:r>
            <a:rPr lang="en-US" sz="3300" kern="1200" dirty="0"/>
            <a:t>In Depth </a:t>
          </a:r>
        </a:p>
      </dsp:txBody>
      <dsp:txXfrm rot="16200000">
        <a:off x="-1201124" y="1201872"/>
        <a:ext cx="3047778" cy="644033"/>
      </dsp:txXfrm>
    </dsp:sp>
    <dsp:sp modelId="{36CF260D-BE24-49EF-943F-07EF1FE2367A}">
      <dsp:nvSpPr>
        <dsp:cNvPr id="0" name=""/>
        <dsp:cNvSpPr/>
      </dsp:nvSpPr>
      <dsp:spPr>
        <a:xfrm>
          <a:off x="644782" y="0"/>
          <a:ext cx="2399025" cy="3716803"/>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96012" rIns="0" bIns="0" numCol="1" spcCol="1270" anchor="t" anchorCtr="0">
          <a:noAutofit/>
        </a:bodyPr>
        <a:lstStyle/>
        <a:p>
          <a:pPr marL="0" lvl="0" indent="0" algn="l" defTabSz="1244600">
            <a:lnSpc>
              <a:spcPct val="90000"/>
            </a:lnSpc>
            <a:spcBef>
              <a:spcPct val="0"/>
            </a:spcBef>
            <a:spcAft>
              <a:spcPct val="35000"/>
            </a:spcAft>
            <a:buFont typeface="Arial" panose="020B0604020202020204" pitchFamily="34" charset="0"/>
            <a:buNone/>
          </a:pPr>
          <a:r>
            <a:rPr lang="en-US" sz="2800" kern="1200" dirty="0"/>
            <a:t>Detailed</a:t>
          </a:r>
        </a:p>
        <a:p>
          <a:pPr marL="0" lvl="0" indent="0" algn="l" defTabSz="1244600">
            <a:lnSpc>
              <a:spcPct val="90000"/>
            </a:lnSpc>
            <a:spcBef>
              <a:spcPct val="0"/>
            </a:spcBef>
            <a:spcAft>
              <a:spcPct val="35000"/>
            </a:spcAft>
            <a:buFont typeface="Arial" panose="020B0604020202020204" pitchFamily="34" charset="0"/>
            <a:buNone/>
          </a:pPr>
          <a:r>
            <a:rPr lang="en-US" sz="2800" kern="1200" dirty="0"/>
            <a:t>Longest Version </a:t>
          </a:r>
        </a:p>
        <a:p>
          <a:pPr marL="0" lvl="0" indent="0" algn="l" defTabSz="1244600">
            <a:lnSpc>
              <a:spcPct val="90000"/>
            </a:lnSpc>
            <a:spcBef>
              <a:spcPct val="0"/>
            </a:spcBef>
            <a:spcAft>
              <a:spcPct val="35000"/>
            </a:spcAft>
            <a:buFont typeface="Arial" panose="020B0604020202020204" pitchFamily="34" charset="0"/>
            <a:buNone/>
          </a:pPr>
          <a:r>
            <a:rPr lang="en-US" sz="2800" kern="1200" dirty="0"/>
            <a:t>You Refer to</a:t>
          </a:r>
        </a:p>
        <a:p>
          <a:pPr marL="0" lvl="0" indent="0" algn="l" defTabSz="1244600">
            <a:lnSpc>
              <a:spcPct val="90000"/>
            </a:lnSpc>
            <a:spcBef>
              <a:spcPct val="0"/>
            </a:spcBef>
            <a:spcAft>
              <a:spcPct val="35000"/>
            </a:spcAft>
            <a:buFont typeface="Arial" panose="020B0604020202020204" pitchFamily="34" charset="0"/>
            <a:buNone/>
          </a:pPr>
          <a:r>
            <a:rPr lang="en-US" sz="2800" kern="1200" dirty="0"/>
            <a:t>All the Details/Visions</a:t>
          </a:r>
        </a:p>
        <a:p>
          <a:pPr marL="0" lvl="0" indent="0" algn="l" defTabSz="1244600">
            <a:lnSpc>
              <a:spcPct val="90000"/>
            </a:lnSpc>
            <a:spcBef>
              <a:spcPct val="0"/>
            </a:spcBef>
            <a:spcAft>
              <a:spcPct val="35000"/>
            </a:spcAft>
            <a:buNone/>
          </a:pPr>
          <a:endParaRPr lang="en-US" sz="2800" kern="1200" dirty="0"/>
        </a:p>
      </dsp:txBody>
      <dsp:txXfrm>
        <a:off x="644782" y="0"/>
        <a:ext cx="2399025" cy="3716803"/>
      </dsp:txXfrm>
    </dsp:sp>
    <dsp:sp modelId="{1CB00AA4-8054-4722-A9E3-78E0CF49A3B3}">
      <dsp:nvSpPr>
        <dsp:cNvPr id="0" name=""/>
        <dsp:cNvSpPr/>
      </dsp:nvSpPr>
      <dsp:spPr>
        <a:xfrm>
          <a:off x="3333623" y="0"/>
          <a:ext cx="3220168" cy="3716803"/>
        </a:xfrm>
        <a:prstGeom prst="roundRect">
          <a:avLst>
            <a:gd name="adj" fmla="val 5000"/>
          </a:avLst>
        </a:prstGeom>
        <a:solidFill>
          <a:schemeClr val="bg1">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113157" rIns="146685" bIns="0" numCol="1" spcCol="1270" anchor="t" anchorCtr="0">
          <a:noAutofit/>
        </a:bodyPr>
        <a:lstStyle/>
        <a:p>
          <a:pPr marL="0" lvl="0" indent="0" algn="r" defTabSz="1466850">
            <a:lnSpc>
              <a:spcPct val="90000"/>
            </a:lnSpc>
            <a:spcBef>
              <a:spcPct val="0"/>
            </a:spcBef>
            <a:spcAft>
              <a:spcPct val="35000"/>
            </a:spcAft>
            <a:buNone/>
          </a:pPr>
          <a:r>
            <a:rPr lang="en-US" sz="3300" kern="1200" dirty="0"/>
            <a:t>Turn In</a:t>
          </a:r>
        </a:p>
      </dsp:txBody>
      <dsp:txXfrm rot="16200000">
        <a:off x="2131750" y="1201872"/>
        <a:ext cx="3047778" cy="644033"/>
      </dsp:txXfrm>
    </dsp:sp>
    <dsp:sp modelId="{92C3CCEE-0E07-4F3D-94A1-7C16792B9C12}">
      <dsp:nvSpPr>
        <dsp:cNvPr id="0" name=""/>
        <dsp:cNvSpPr/>
      </dsp:nvSpPr>
      <dsp:spPr>
        <a:xfrm rot="5400000">
          <a:off x="3076709" y="2943654"/>
          <a:ext cx="546028" cy="483025"/>
        </a:xfrm>
        <a:prstGeom prst="flowChartExtract">
          <a:avLst/>
        </a:prstGeom>
        <a:solidFill>
          <a:schemeClr val="lt1">
            <a:hueOff val="0"/>
            <a:satOff val="0"/>
            <a:lumOff val="0"/>
            <a:alphaOff val="0"/>
          </a:schemeClr>
        </a:solidFill>
        <a:ln w="9525" cap="flat" cmpd="sng" algn="ctr">
          <a:solidFill>
            <a:schemeClr val="tx1">
              <a:lumMod val="85000"/>
              <a:lumOff val="15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E32867-B082-4BA3-8F87-B6A8CF2E1457}">
      <dsp:nvSpPr>
        <dsp:cNvPr id="0" name=""/>
        <dsp:cNvSpPr/>
      </dsp:nvSpPr>
      <dsp:spPr>
        <a:xfrm>
          <a:off x="3977656" y="0"/>
          <a:ext cx="2399025" cy="3716803"/>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96012" rIns="0" bIns="0" numCol="1" spcCol="1270" anchor="t" anchorCtr="0">
          <a:noAutofit/>
        </a:bodyPr>
        <a:lstStyle/>
        <a:p>
          <a:pPr marL="0" lvl="0" indent="0" algn="l" defTabSz="1244600">
            <a:lnSpc>
              <a:spcPct val="90000"/>
            </a:lnSpc>
            <a:spcBef>
              <a:spcPct val="0"/>
            </a:spcBef>
            <a:spcAft>
              <a:spcPct val="35000"/>
            </a:spcAft>
            <a:buNone/>
          </a:pPr>
          <a:r>
            <a:rPr lang="en-US" sz="2800" kern="1200" dirty="0"/>
            <a:t>3-5 Pages</a:t>
          </a:r>
        </a:p>
        <a:p>
          <a:pPr marL="0" lvl="0" indent="0" algn="l" defTabSz="1244600">
            <a:lnSpc>
              <a:spcPct val="90000"/>
            </a:lnSpc>
            <a:spcBef>
              <a:spcPct val="0"/>
            </a:spcBef>
            <a:spcAft>
              <a:spcPct val="35000"/>
            </a:spcAft>
            <a:buNone/>
          </a:pPr>
          <a:r>
            <a:rPr lang="en-US" sz="2800" kern="1200" dirty="0"/>
            <a:t>Concise</a:t>
          </a:r>
        </a:p>
        <a:p>
          <a:pPr marL="0" lvl="0" indent="0" algn="l" defTabSz="1244600">
            <a:lnSpc>
              <a:spcPct val="90000"/>
            </a:lnSpc>
            <a:spcBef>
              <a:spcPct val="0"/>
            </a:spcBef>
            <a:spcAft>
              <a:spcPct val="35000"/>
            </a:spcAft>
            <a:buNone/>
          </a:pPr>
          <a:r>
            <a:rPr lang="en-US" sz="2800" kern="1200" dirty="0"/>
            <a:t>No Fluff </a:t>
          </a:r>
        </a:p>
        <a:p>
          <a:pPr marL="0" lvl="0" indent="0" algn="l" defTabSz="1244600">
            <a:lnSpc>
              <a:spcPct val="90000"/>
            </a:lnSpc>
            <a:spcBef>
              <a:spcPct val="0"/>
            </a:spcBef>
            <a:spcAft>
              <a:spcPct val="35000"/>
            </a:spcAft>
            <a:buNone/>
          </a:pPr>
          <a:r>
            <a:rPr lang="en-US" sz="2800" kern="1200" dirty="0"/>
            <a:t>Only What is Needed </a:t>
          </a:r>
        </a:p>
        <a:p>
          <a:pPr marL="0" lvl="0" indent="0" algn="l" defTabSz="1244600">
            <a:lnSpc>
              <a:spcPct val="90000"/>
            </a:lnSpc>
            <a:spcBef>
              <a:spcPct val="0"/>
            </a:spcBef>
            <a:spcAft>
              <a:spcPct val="35000"/>
            </a:spcAft>
            <a:buNone/>
          </a:pPr>
          <a:r>
            <a:rPr lang="en-US" sz="2800" kern="1200" dirty="0"/>
            <a:t>Lenders/Grants</a:t>
          </a:r>
        </a:p>
      </dsp:txBody>
      <dsp:txXfrm>
        <a:off x="3977656" y="0"/>
        <a:ext cx="2399025" cy="3716803"/>
      </dsp:txXfrm>
    </dsp:sp>
    <dsp:sp modelId="{045322EA-BEF7-4F2D-8702-0003488821B3}">
      <dsp:nvSpPr>
        <dsp:cNvPr id="0" name=""/>
        <dsp:cNvSpPr/>
      </dsp:nvSpPr>
      <dsp:spPr>
        <a:xfrm>
          <a:off x="6666497" y="0"/>
          <a:ext cx="3220168" cy="3716803"/>
        </a:xfrm>
        <a:prstGeom prst="roundRect">
          <a:avLst>
            <a:gd name="adj" fmla="val 5000"/>
          </a:avLst>
        </a:prstGeom>
        <a:solidFill>
          <a:schemeClr val="bg1">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113157" rIns="146685" bIns="0" numCol="1" spcCol="1270" anchor="t" anchorCtr="0">
          <a:noAutofit/>
        </a:bodyPr>
        <a:lstStyle/>
        <a:p>
          <a:pPr marL="0" lvl="0" indent="0" algn="r" defTabSz="1466850">
            <a:lnSpc>
              <a:spcPct val="90000"/>
            </a:lnSpc>
            <a:spcBef>
              <a:spcPct val="0"/>
            </a:spcBef>
            <a:spcAft>
              <a:spcPct val="35000"/>
            </a:spcAft>
            <a:buNone/>
          </a:pPr>
          <a:r>
            <a:rPr lang="en-US" sz="3300" kern="1200" dirty="0"/>
            <a:t>Elevator Speech</a:t>
          </a:r>
        </a:p>
      </dsp:txBody>
      <dsp:txXfrm rot="16200000">
        <a:off x="5464625" y="1201872"/>
        <a:ext cx="3047778" cy="644033"/>
      </dsp:txXfrm>
    </dsp:sp>
    <dsp:sp modelId="{A9399C36-A62B-4069-90C5-581D8FF2ECE9}">
      <dsp:nvSpPr>
        <dsp:cNvPr id="0" name=""/>
        <dsp:cNvSpPr/>
      </dsp:nvSpPr>
      <dsp:spPr>
        <a:xfrm rot="5400000">
          <a:off x="6409584" y="2943654"/>
          <a:ext cx="546028" cy="483025"/>
        </a:xfrm>
        <a:prstGeom prst="flowChartExtract">
          <a:avLst/>
        </a:prstGeom>
        <a:solidFill>
          <a:schemeClr val="lt1">
            <a:hueOff val="0"/>
            <a:satOff val="0"/>
            <a:lumOff val="0"/>
            <a:alphaOff val="0"/>
          </a:schemeClr>
        </a:solidFill>
        <a:ln w="9525" cap="flat" cmpd="sng" algn="ctr">
          <a:solidFill>
            <a:schemeClr val="tx1">
              <a:lumMod val="85000"/>
              <a:lumOff val="15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C3B45CD-8679-4FE8-B944-21467B5F46BB}">
      <dsp:nvSpPr>
        <dsp:cNvPr id="0" name=""/>
        <dsp:cNvSpPr/>
      </dsp:nvSpPr>
      <dsp:spPr>
        <a:xfrm>
          <a:off x="7310531" y="0"/>
          <a:ext cx="2399025" cy="3716803"/>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96012" rIns="0" bIns="0" numCol="1" spcCol="1270" anchor="t" anchorCtr="0">
          <a:noAutofit/>
        </a:bodyPr>
        <a:lstStyle/>
        <a:p>
          <a:pPr marL="0" lvl="0" indent="0" algn="l" defTabSz="1244600">
            <a:lnSpc>
              <a:spcPct val="90000"/>
            </a:lnSpc>
            <a:spcBef>
              <a:spcPct val="0"/>
            </a:spcBef>
            <a:spcAft>
              <a:spcPct val="35000"/>
            </a:spcAft>
            <a:buNone/>
          </a:pPr>
          <a:r>
            <a:rPr lang="en-US" sz="2800" kern="1200" dirty="0"/>
            <a:t>1 Page Overview </a:t>
          </a:r>
        </a:p>
        <a:p>
          <a:pPr marL="0" lvl="0" indent="0" algn="l" defTabSz="1244600">
            <a:lnSpc>
              <a:spcPct val="90000"/>
            </a:lnSpc>
            <a:spcBef>
              <a:spcPct val="0"/>
            </a:spcBef>
            <a:spcAft>
              <a:spcPct val="35000"/>
            </a:spcAft>
            <a:buNone/>
          </a:pPr>
          <a:r>
            <a:rPr lang="en-US" sz="2800" kern="1200" dirty="0"/>
            <a:t>Executive Summary</a:t>
          </a:r>
        </a:p>
        <a:p>
          <a:pPr marL="0" lvl="0" indent="0" algn="l" defTabSz="1244600">
            <a:lnSpc>
              <a:spcPct val="90000"/>
            </a:lnSpc>
            <a:spcBef>
              <a:spcPct val="0"/>
            </a:spcBef>
            <a:spcAft>
              <a:spcPct val="35000"/>
            </a:spcAft>
            <a:buNone/>
          </a:pPr>
          <a:r>
            <a:rPr lang="en-US" sz="2800" kern="1200" dirty="0"/>
            <a:t>Pitch  </a:t>
          </a:r>
        </a:p>
      </dsp:txBody>
      <dsp:txXfrm>
        <a:off x="7310531" y="0"/>
        <a:ext cx="2399025" cy="37168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135B4-BBAD-42A9-BFAD-4A3C4BA9AE24}">
      <dsp:nvSpPr>
        <dsp:cNvPr id="0" name=""/>
        <dsp:cNvSpPr/>
      </dsp:nvSpPr>
      <dsp:spPr>
        <a:xfrm>
          <a:off x="0" y="18521"/>
          <a:ext cx="4185424" cy="798524"/>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latin typeface="Bell MT" panose="02020503060305020303" pitchFamily="18" charset="0"/>
            </a:rPr>
            <a:t>Executive Summary</a:t>
          </a:r>
        </a:p>
      </dsp:txBody>
      <dsp:txXfrm>
        <a:off x="38981" y="57502"/>
        <a:ext cx="4107462" cy="720562"/>
      </dsp:txXfrm>
    </dsp:sp>
    <dsp:sp modelId="{F7E2844C-E15E-4D62-9032-D784441C25BF}">
      <dsp:nvSpPr>
        <dsp:cNvPr id="0" name=""/>
        <dsp:cNvSpPr/>
      </dsp:nvSpPr>
      <dsp:spPr>
        <a:xfrm>
          <a:off x="0" y="917846"/>
          <a:ext cx="4185424" cy="798524"/>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latin typeface="Bell MT" panose="02020503060305020303" pitchFamily="18" charset="0"/>
            </a:rPr>
            <a:t>Business Description</a:t>
          </a:r>
        </a:p>
      </dsp:txBody>
      <dsp:txXfrm>
        <a:off x="38981" y="956827"/>
        <a:ext cx="4107462" cy="720562"/>
      </dsp:txXfrm>
    </dsp:sp>
    <dsp:sp modelId="{3EF22905-3636-4787-A22B-8AD306339853}">
      <dsp:nvSpPr>
        <dsp:cNvPr id="0" name=""/>
        <dsp:cNvSpPr/>
      </dsp:nvSpPr>
      <dsp:spPr>
        <a:xfrm>
          <a:off x="0" y="1843042"/>
          <a:ext cx="4185424" cy="798524"/>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latin typeface="Bell MT" panose="02020503060305020303" pitchFamily="18" charset="0"/>
            </a:rPr>
            <a:t>Marketing Plan </a:t>
          </a:r>
        </a:p>
      </dsp:txBody>
      <dsp:txXfrm>
        <a:off x="38981" y="1882023"/>
        <a:ext cx="4107462" cy="720562"/>
      </dsp:txXfrm>
    </dsp:sp>
    <dsp:sp modelId="{640F357D-3BF1-4CEB-BEEB-D5C461FA054B}">
      <dsp:nvSpPr>
        <dsp:cNvPr id="0" name=""/>
        <dsp:cNvSpPr/>
      </dsp:nvSpPr>
      <dsp:spPr>
        <a:xfrm>
          <a:off x="0" y="2716496"/>
          <a:ext cx="4185424" cy="798524"/>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latin typeface="Bell MT" panose="02020503060305020303" pitchFamily="18" charset="0"/>
            </a:rPr>
            <a:t>Financial Plan</a:t>
          </a:r>
        </a:p>
      </dsp:txBody>
      <dsp:txXfrm>
        <a:off x="38981" y="2755477"/>
        <a:ext cx="4107462" cy="7205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135B4-BBAD-42A9-BFAD-4A3C4BA9AE24}">
      <dsp:nvSpPr>
        <dsp:cNvPr id="0" name=""/>
        <dsp:cNvSpPr/>
      </dsp:nvSpPr>
      <dsp:spPr>
        <a:xfrm>
          <a:off x="0" y="18521"/>
          <a:ext cx="4185424" cy="798524"/>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latin typeface="Bell MT" panose="02020503060305020303" pitchFamily="18" charset="0"/>
            </a:rPr>
            <a:t>Executive Summary</a:t>
          </a:r>
        </a:p>
      </dsp:txBody>
      <dsp:txXfrm>
        <a:off x="38981" y="57502"/>
        <a:ext cx="4107462" cy="720562"/>
      </dsp:txXfrm>
    </dsp:sp>
    <dsp:sp modelId="{F7E2844C-E15E-4D62-9032-D784441C25BF}">
      <dsp:nvSpPr>
        <dsp:cNvPr id="0" name=""/>
        <dsp:cNvSpPr/>
      </dsp:nvSpPr>
      <dsp:spPr>
        <a:xfrm>
          <a:off x="0" y="917846"/>
          <a:ext cx="4185424" cy="798524"/>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latin typeface="Bell MT" panose="02020503060305020303" pitchFamily="18" charset="0"/>
            </a:rPr>
            <a:t>Business Description</a:t>
          </a:r>
        </a:p>
      </dsp:txBody>
      <dsp:txXfrm>
        <a:off x="38981" y="956827"/>
        <a:ext cx="4107462" cy="720562"/>
      </dsp:txXfrm>
    </dsp:sp>
    <dsp:sp modelId="{3EF22905-3636-4787-A22B-8AD306339853}">
      <dsp:nvSpPr>
        <dsp:cNvPr id="0" name=""/>
        <dsp:cNvSpPr/>
      </dsp:nvSpPr>
      <dsp:spPr>
        <a:xfrm>
          <a:off x="0" y="1843042"/>
          <a:ext cx="4185424" cy="798524"/>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latin typeface="Bell MT" panose="02020503060305020303" pitchFamily="18" charset="0"/>
            </a:rPr>
            <a:t>Marketing Plan </a:t>
          </a:r>
        </a:p>
      </dsp:txBody>
      <dsp:txXfrm>
        <a:off x="38981" y="1882023"/>
        <a:ext cx="4107462" cy="720562"/>
      </dsp:txXfrm>
    </dsp:sp>
    <dsp:sp modelId="{640F357D-3BF1-4CEB-BEEB-D5C461FA054B}">
      <dsp:nvSpPr>
        <dsp:cNvPr id="0" name=""/>
        <dsp:cNvSpPr/>
      </dsp:nvSpPr>
      <dsp:spPr>
        <a:xfrm>
          <a:off x="0" y="2716496"/>
          <a:ext cx="4185424" cy="798524"/>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latin typeface="Bell MT" panose="02020503060305020303" pitchFamily="18" charset="0"/>
            </a:rPr>
            <a:t>Financial Plan</a:t>
          </a:r>
        </a:p>
      </dsp:txBody>
      <dsp:txXfrm>
        <a:off x="38981" y="2755477"/>
        <a:ext cx="4107462" cy="7205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135B4-BBAD-42A9-BFAD-4A3C4BA9AE24}">
      <dsp:nvSpPr>
        <dsp:cNvPr id="0" name=""/>
        <dsp:cNvSpPr/>
      </dsp:nvSpPr>
      <dsp:spPr>
        <a:xfrm>
          <a:off x="0" y="8441"/>
          <a:ext cx="4185424" cy="638819"/>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Bell MT" panose="02020503060305020303" pitchFamily="18" charset="0"/>
            </a:rPr>
            <a:t>Business Overview</a:t>
          </a:r>
        </a:p>
      </dsp:txBody>
      <dsp:txXfrm>
        <a:off x="31185" y="39626"/>
        <a:ext cx="4123054" cy="576449"/>
      </dsp:txXfrm>
    </dsp:sp>
    <dsp:sp modelId="{F7E2844C-E15E-4D62-9032-D784441C25BF}">
      <dsp:nvSpPr>
        <dsp:cNvPr id="0" name=""/>
        <dsp:cNvSpPr/>
      </dsp:nvSpPr>
      <dsp:spPr>
        <a:xfrm>
          <a:off x="0" y="727901"/>
          <a:ext cx="4185424" cy="638819"/>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Bell MT" panose="02020503060305020303" pitchFamily="18" charset="0"/>
            </a:rPr>
            <a:t>Business History</a:t>
          </a:r>
        </a:p>
      </dsp:txBody>
      <dsp:txXfrm>
        <a:off x="31185" y="759086"/>
        <a:ext cx="4123054" cy="576449"/>
      </dsp:txXfrm>
    </dsp:sp>
    <dsp:sp modelId="{3EF22905-3636-4787-A22B-8AD306339853}">
      <dsp:nvSpPr>
        <dsp:cNvPr id="0" name=""/>
        <dsp:cNvSpPr/>
      </dsp:nvSpPr>
      <dsp:spPr>
        <a:xfrm>
          <a:off x="0" y="1447361"/>
          <a:ext cx="4185424" cy="638819"/>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Bell MT" panose="02020503060305020303" pitchFamily="18" charset="0"/>
            </a:rPr>
            <a:t>Location</a:t>
          </a:r>
        </a:p>
      </dsp:txBody>
      <dsp:txXfrm>
        <a:off x="31185" y="1478546"/>
        <a:ext cx="4123054" cy="576449"/>
      </dsp:txXfrm>
    </dsp:sp>
    <dsp:sp modelId="{640F357D-3BF1-4CEB-BEEB-D5C461FA054B}">
      <dsp:nvSpPr>
        <dsp:cNvPr id="0" name=""/>
        <dsp:cNvSpPr/>
      </dsp:nvSpPr>
      <dsp:spPr>
        <a:xfrm>
          <a:off x="0" y="2166821"/>
          <a:ext cx="4185424" cy="638819"/>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Bell MT" panose="02020503060305020303" pitchFamily="18" charset="0"/>
            </a:rPr>
            <a:t>Facilities</a:t>
          </a:r>
        </a:p>
      </dsp:txBody>
      <dsp:txXfrm>
        <a:off x="31185" y="2198006"/>
        <a:ext cx="4123054" cy="576449"/>
      </dsp:txXfrm>
    </dsp:sp>
    <dsp:sp modelId="{40434D3C-BFD5-4B16-874E-562DB564FD64}">
      <dsp:nvSpPr>
        <dsp:cNvPr id="0" name=""/>
        <dsp:cNvSpPr/>
      </dsp:nvSpPr>
      <dsp:spPr>
        <a:xfrm>
          <a:off x="0" y="2886281"/>
          <a:ext cx="4185424" cy="638819"/>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Bell MT" panose="02020503060305020303" pitchFamily="18" charset="0"/>
            </a:rPr>
            <a:t>Business Structure</a:t>
          </a:r>
        </a:p>
      </dsp:txBody>
      <dsp:txXfrm>
        <a:off x="31185" y="2917466"/>
        <a:ext cx="4123054" cy="5764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135B4-BBAD-42A9-BFAD-4A3C4BA9AE24}">
      <dsp:nvSpPr>
        <dsp:cNvPr id="0" name=""/>
        <dsp:cNvSpPr/>
      </dsp:nvSpPr>
      <dsp:spPr>
        <a:xfrm>
          <a:off x="0" y="8441"/>
          <a:ext cx="4185424" cy="638819"/>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Bell MT" panose="02020503060305020303" pitchFamily="18" charset="0"/>
            </a:rPr>
            <a:t>Business Overview</a:t>
          </a:r>
        </a:p>
      </dsp:txBody>
      <dsp:txXfrm>
        <a:off x="31185" y="39626"/>
        <a:ext cx="4123054" cy="576449"/>
      </dsp:txXfrm>
    </dsp:sp>
    <dsp:sp modelId="{F7E2844C-E15E-4D62-9032-D784441C25BF}">
      <dsp:nvSpPr>
        <dsp:cNvPr id="0" name=""/>
        <dsp:cNvSpPr/>
      </dsp:nvSpPr>
      <dsp:spPr>
        <a:xfrm>
          <a:off x="0" y="727901"/>
          <a:ext cx="4185424" cy="638819"/>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Bell MT" panose="02020503060305020303" pitchFamily="18" charset="0"/>
            </a:rPr>
            <a:t>Business History</a:t>
          </a:r>
        </a:p>
      </dsp:txBody>
      <dsp:txXfrm>
        <a:off x="31185" y="759086"/>
        <a:ext cx="4123054" cy="576449"/>
      </dsp:txXfrm>
    </dsp:sp>
    <dsp:sp modelId="{3EF22905-3636-4787-A22B-8AD306339853}">
      <dsp:nvSpPr>
        <dsp:cNvPr id="0" name=""/>
        <dsp:cNvSpPr/>
      </dsp:nvSpPr>
      <dsp:spPr>
        <a:xfrm>
          <a:off x="0" y="1447361"/>
          <a:ext cx="4185424" cy="638819"/>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Bell MT" panose="02020503060305020303" pitchFamily="18" charset="0"/>
            </a:rPr>
            <a:t>Location</a:t>
          </a:r>
        </a:p>
      </dsp:txBody>
      <dsp:txXfrm>
        <a:off x="31185" y="1478546"/>
        <a:ext cx="4123054" cy="576449"/>
      </dsp:txXfrm>
    </dsp:sp>
    <dsp:sp modelId="{640F357D-3BF1-4CEB-BEEB-D5C461FA054B}">
      <dsp:nvSpPr>
        <dsp:cNvPr id="0" name=""/>
        <dsp:cNvSpPr/>
      </dsp:nvSpPr>
      <dsp:spPr>
        <a:xfrm>
          <a:off x="0" y="2166821"/>
          <a:ext cx="4185424" cy="638819"/>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Bell MT" panose="02020503060305020303" pitchFamily="18" charset="0"/>
            </a:rPr>
            <a:t>Facilities</a:t>
          </a:r>
        </a:p>
      </dsp:txBody>
      <dsp:txXfrm>
        <a:off x="31185" y="2198006"/>
        <a:ext cx="4123054" cy="576449"/>
      </dsp:txXfrm>
    </dsp:sp>
    <dsp:sp modelId="{40434D3C-BFD5-4B16-874E-562DB564FD64}">
      <dsp:nvSpPr>
        <dsp:cNvPr id="0" name=""/>
        <dsp:cNvSpPr/>
      </dsp:nvSpPr>
      <dsp:spPr>
        <a:xfrm>
          <a:off x="0" y="2886281"/>
          <a:ext cx="4185424" cy="638819"/>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Bell MT" panose="02020503060305020303" pitchFamily="18" charset="0"/>
            </a:rPr>
            <a:t>Business Structure</a:t>
          </a:r>
        </a:p>
      </dsp:txBody>
      <dsp:txXfrm>
        <a:off x="31185" y="2917466"/>
        <a:ext cx="4123054" cy="5764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135B4-BBAD-42A9-BFAD-4A3C4BA9AE24}">
      <dsp:nvSpPr>
        <dsp:cNvPr id="0" name=""/>
        <dsp:cNvSpPr/>
      </dsp:nvSpPr>
      <dsp:spPr>
        <a:xfrm>
          <a:off x="0" y="8441"/>
          <a:ext cx="4185424" cy="638819"/>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Bell MT" panose="02020503060305020303" pitchFamily="18" charset="0"/>
            </a:rPr>
            <a:t>Business Overview</a:t>
          </a:r>
        </a:p>
      </dsp:txBody>
      <dsp:txXfrm>
        <a:off x="31185" y="39626"/>
        <a:ext cx="4123054" cy="576449"/>
      </dsp:txXfrm>
    </dsp:sp>
    <dsp:sp modelId="{F7E2844C-E15E-4D62-9032-D784441C25BF}">
      <dsp:nvSpPr>
        <dsp:cNvPr id="0" name=""/>
        <dsp:cNvSpPr/>
      </dsp:nvSpPr>
      <dsp:spPr>
        <a:xfrm>
          <a:off x="0" y="727901"/>
          <a:ext cx="4185424" cy="638819"/>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Bell MT" panose="02020503060305020303" pitchFamily="18" charset="0"/>
            </a:rPr>
            <a:t>Business History</a:t>
          </a:r>
        </a:p>
      </dsp:txBody>
      <dsp:txXfrm>
        <a:off x="31185" y="759086"/>
        <a:ext cx="4123054" cy="576449"/>
      </dsp:txXfrm>
    </dsp:sp>
    <dsp:sp modelId="{3EF22905-3636-4787-A22B-8AD306339853}">
      <dsp:nvSpPr>
        <dsp:cNvPr id="0" name=""/>
        <dsp:cNvSpPr/>
      </dsp:nvSpPr>
      <dsp:spPr>
        <a:xfrm>
          <a:off x="0" y="1447361"/>
          <a:ext cx="4185424" cy="638819"/>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Bell MT" panose="02020503060305020303" pitchFamily="18" charset="0"/>
            </a:rPr>
            <a:t>Location</a:t>
          </a:r>
        </a:p>
      </dsp:txBody>
      <dsp:txXfrm>
        <a:off x="31185" y="1478546"/>
        <a:ext cx="4123054" cy="576449"/>
      </dsp:txXfrm>
    </dsp:sp>
    <dsp:sp modelId="{640F357D-3BF1-4CEB-BEEB-D5C461FA054B}">
      <dsp:nvSpPr>
        <dsp:cNvPr id="0" name=""/>
        <dsp:cNvSpPr/>
      </dsp:nvSpPr>
      <dsp:spPr>
        <a:xfrm>
          <a:off x="0" y="2166821"/>
          <a:ext cx="4185424" cy="638819"/>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Bell MT" panose="02020503060305020303" pitchFamily="18" charset="0"/>
            </a:rPr>
            <a:t>Facilities</a:t>
          </a:r>
        </a:p>
      </dsp:txBody>
      <dsp:txXfrm>
        <a:off x="31185" y="2198006"/>
        <a:ext cx="4123054" cy="576449"/>
      </dsp:txXfrm>
    </dsp:sp>
    <dsp:sp modelId="{40434D3C-BFD5-4B16-874E-562DB564FD64}">
      <dsp:nvSpPr>
        <dsp:cNvPr id="0" name=""/>
        <dsp:cNvSpPr/>
      </dsp:nvSpPr>
      <dsp:spPr>
        <a:xfrm>
          <a:off x="0" y="2886281"/>
          <a:ext cx="4185424" cy="638819"/>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Bell MT" panose="02020503060305020303" pitchFamily="18" charset="0"/>
            </a:rPr>
            <a:t>Business Structure</a:t>
          </a:r>
        </a:p>
      </dsp:txBody>
      <dsp:txXfrm>
        <a:off x="31185" y="2917466"/>
        <a:ext cx="4123054" cy="5764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135B4-BBAD-42A9-BFAD-4A3C4BA9AE24}">
      <dsp:nvSpPr>
        <dsp:cNvPr id="0" name=""/>
        <dsp:cNvSpPr/>
      </dsp:nvSpPr>
      <dsp:spPr>
        <a:xfrm>
          <a:off x="0" y="8441"/>
          <a:ext cx="4185424" cy="638819"/>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Bell MT" panose="02020503060305020303" pitchFamily="18" charset="0"/>
            </a:rPr>
            <a:t>Business Overview</a:t>
          </a:r>
        </a:p>
      </dsp:txBody>
      <dsp:txXfrm>
        <a:off x="31185" y="39626"/>
        <a:ext cx="4123054" cy="576449"/>
      </dsp:txXfrm>
    </dsp:sp>
    <dsp:sp modelId="{F7E2844C-E15E-4D62-9032-D784441C25BF}">
      <dsp:nvSpPr>
        <dsp:cNvPr id="0" name=""/>
        <dsp:cNvSpPr/>
      </dsp:nvSpPr>
      <dsp:spPr>
        <a:xfrm>
          <a:off x="0" y="727901"/>
          <a:ext cx="4185424" cy="638819"/>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Bell MT" panose="02020503060305020303" pitchFamily="18" charset="0"/>
            </a:rPr>
            <a:t>Business History</a:t>
          </a:r>
        </a:p>
      </dsp:txBody>
      <dsp:txXfrm>
        <a:off x="31185" y="759086"/>
        <a:ext cx="4123054" cy="576449"/>
      </dsp:txXfrm>
    </dsp:sp>
    <dsp:sp modelId="{3EF22905-3636-4787-A22B-8AD306339853}">
      <dsp:nvSpPr>
        <dsp:cNvPr id="0" name=""/>
        <dsp:cNvSpPr/>
      </dsp:nvSpPr>
      <dsp:spPr>
        <a:xfrm>
          <a:off x="0" y="1447361"/>
          <a:ext cx="4185424" cy="638819"/>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Bell MT" panose="02020503060305020303" pitchFamily="18" charset="0"/>
            </a:rPr>
            <a:t>Location</a:t>
          </a:r>
        </a:p>
      </dsp:txBody>
      <dsp:txXfrm>
        <a:off x="31185" y="1478546"/>
        <a:ext cx="4123054" cy="576449"/>
      </dsp:txXfrm>
    </dsp:sp>
    <dsp:sp modelId="{640F357D-3BF1-4CEB-BEEB-D5C461FA054B}">
      <dsp:nvSpPr>
        <dsp:cNvPr id="0" name=""/>
        <dsp:cNvSpPr/>
      </dsp:nvSpPr>
      <dsp:spPr>
        <a:xfrm>
          <a:off x="0" y="2166821"/>
          <a:ext cx="4185424" cy="638819"/>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Bell MT" panose="02020503060305020303" pitchFamily="18" charset="0"/>
            </a:rPr>
            <a:t>Facilities</a:t>
          </a:r>
        </a:p>
      </dsp:txBody>
      <dsp:txXfrm>
        <a:off x="31185" y="2198006"/>
        <a:ext cx="4123054" cy="576449"/>
      </dsp:txXfrm>
    </dsp:sp>
    <dsp:sp modelId="{40434D3C-BFD5-4B16-874E-562DB564FD64}">
      <dsp:nvSpPr>
        <dsp:cNvPr id="0" name=""/>
        <dsp:cNvSpPr/>
      </dsp:nvSpPr>
      <dsp:spPr>
        <a:xfrm>
          <a:off x="0" y="2886281"/>
          <a:ext cx="4185424" cy="638819"/>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Bell MT" panose="02020503060305020303" pitchFamily="18" charset="0"/>
            </a:rPr>
            <a:t>Business Structure</a:t>
          </a:r>
        </a:p>
      </dsp:txBody>
      <dsp:txXfrm>
        <a:off x="31185" y="2917466"/>
        <a:ext cx="4123054" cy="5764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135B4-BBAD-42A9-BFAD-4A3C4BA9AE24}">
      <dsp:nvSpPr>
        <dsp:cNvPr id="0" name=""/>
        <dsp:cNvSpPr/>
      </dsp:nvSpPr>
      <dsp:spPr>
        <a:xfrm>
          <a:off x="0" y="8441"/>
          <a:ext cx="4185424" cy="638819"/>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Bell MT" panose="02020503060305020303" pitchFamily="18" charset="0"/>
            </a:rPr>
            <a:t>Business Overview</a:t>
          </a:r>
        </a:p>
      </dsp:txBody>
      <dsp:txXfrm>
        <a:off x="31185" y="39626"/>
        <a:ext cx="4123054" cy="576449"/>
      </dsp:txXfrm>
    </dsp:sp>
    <dsp:sp modelId="{F7E2844C-E15E-4D62-9032-D784441C25BF}">
      <dsp:nvSpPr>
        <dsp:cNvPr id="0" name=""/>
        <dsp:cNvSpPr/>
      </dsp:nvSpPr>
      <dsp:spPr>
        <a:xfrm>
          <a:off x="0" y="727901"/>
          <a:ext cx="4185424" cy="638819"/>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Bell MT" panose="02020503060305020303" pitchFamily="18" charset="0"/>
            </a:rPr>
            <a:t>Business History</a:t>
          </a:r>
        </a:p>
      </dsp:txBody>
      <dsp:txXfrm>
        <a:off x="31185" y="759086"/>
        <a:ext cx="4123054" cy="576449"/>
      </dsp:txXfrm>
    </dsp:sp>
    <dsp:sp modelId="{3EF22905-3636-4787-A22B-8AD306339853}">
      <dsp:nvSpPr>
        <dsp:cNvPr id="0" name=""/>
        <dsp:cNvSpPr/>
      </dsp:nvSpPr>
      <dsp:spPr>
        <a:xfrm>
          <a:off x="0" y="1447361"/>
          <a:ext cx="4185424" cy="638819"/>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Bell MT" panose="02020503060305020303" pitchFamily="18" charset="0"/>
            </a:rPr>
            <a:t>Location</a:t>
          </a:r>
        </a:p>
      </dsp:txBody>
      <dsp:txXfrm>
        <a:off x="31185" y="1478546"/>
        <a:ext cx="4123054" cy="576449"/>
      </dsp:txXfrm>
    </dsp:sp>
    <dsp:sp modelId="{640F357D-3BF1-4CEB-BEEB-D5C461FA054B}">
      <dsp:nvSpPr>
        <dsp:cNvPr id="0" name=""/>
        <dsp:cNvSpPr/>
      </dsp:nvSpPr>
      <dsp:spPr>
        <a:xfrm>
          <a:off x="0" y="2166821"/>
          <a:ext cx="4185424" cy="638819"/>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Bell MT" panose="02020503060305020303" pitchFamily="18" charset="0"/>
            </a:rPr>
            <a:t>Facilities</a:t>
          </a:r>
        </a:p>
      </dsp:txBody>
      <dsp:txXfrm>
        <a:off x="31185" y="2198006"/>
        <a:ext cx="4123054" cy="576449"/>
      </dsp:txXfrm>
    </dsp:sp>
    <dsp:sp modelId="{40434D3C-BFD5-4B16-874E-562DB564FD64}">
      <dsp:nvSpPr>
        <dsp:cNvPr id="0" name=""/>
        <dsp:cNvSpPr/>
      </dsp:nvSpPr>
      <dsp:spPr>
        <a:xfrm>
          <a:off x="0" y="2886281"/>
          <a:ext cx="4185424" cy="638819"/>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Bell MT" panose="02020503060305020303" pitchFamily="18" charset="0"/>
            </a:rPr>
            <a:t>Business Structure</a:t>
          </a:r>
        </a:p>
      </dsp:txBody>
      <dsp:txXfrm>
        <a:off x="31185" y="2917466"/>
        <a:ext cx="4123054" cy="57644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701631C3-819E-4EAC-88E2-7CDE216CB583}" type="datetimeFigureOut">
              <a:rPr lang="en-US" smtClean="0"/>
              <a:t>3/6/2025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52A61D9-B4DB-44CD-8E72-B1815C7F096E}" type="slidenum">
              <a:rPr lang="en-US" smtClean="0"/>
              <a:t>‹#›</a:t>
            </a:fld>
            <a:endParaRPr lang="en-US"/>
          </a:p>
        </p:txBody>
      </p:sp>
    </p:spTree>
    <p:extLst>
      <p:ext uri="{BB962C8B-B14F-4D97-AF65-F5344CB8AC3E}">
        <p14:creationId xmlns:p14="http://schemas.microsoft.com/office/powerpoint/2010/main" val="2632004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Welcome. I'm Rachel Painter and I have the honor of serving as a farm management specialist with the University of Tennessee Extension. In this presentation, you will learn how to start writing your own farm business plan. </a:t>
            </a:r>
            <a:endParaRPr lang="en-US" dirty="0"/>
          </a:p>
          <a:p>
            <a:endParaRPr lang="en-US" dirty="0"/>
          </a:p>
        </p:txBody>
      </p:sp>
      <p:sp>
        <p:nvSpPr>
          <p:cNvPr id="4" name="Slide Number Placeholder 3"/>
          <p:cNvSpPr>
            <a:spLocks noGrp="1"/>
          </p:cNvSpPr>
          <p:nvPr>
            <p:ph type="sldNum" sz="quarter" idx="5"/>
          </p:nvPr>
        </p:nvSpPr>
        <p:spPr/>
        <p:txBody>
          <a:bodyPr/>
          <a:lstStyle/>
          <a:p>
            <a:fld id="{852A61D9-B4DB-44CD-8E72-B1815C7F096E}" type="slidenum">
              <a:rPr lang="en-US" smtClean="0"/>
              <a:t>1</a:t>
            </a:fld>
            <a:endParaRPr lang="en-US"/>
          </a:p>
        </p:txBody>
      </p:sp>
    </p:spTree>
    <p:extLst>
      <p:ext uri="{BB962C8B-B14F-4D97-AF65-F5344CB8AC3E}">
        <p14:creationId xmlns:p14="http://schemas.microsoft.com/office/powerpoint/2010/main" val="1542134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have a series of publications our team developed to assist you with writing a basic business plan. The template at the back of publication A in this series, Developing a Farm Business Plan, is meant to be used as a place to think about and write down the main points you should include in each section as you get started.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access these publications at the link here on the screen, tiny.utk.edu/</a:t>
            </a:r>
            <a:r>
              <a:rPr lang="en-US" dirty="0" err="1"/>
              <a:t>farmbusinessplan</a:t>
            </a:r>
            <a:r>
              <a:rPr lang="en-US" dirty="0"/>
              <a:t>. </a:t>
            </a:r>
          </a:p>
          <a:p>
            <a:endParaRPr lang="en-US" dirty="0"/>
          </a:p>
        </p:txBody>
      </p:sp>
      <p:sp>
        <p:nvSpPr>
          <p:cNvPr id="4" name="Slide Number Placeholder 3"/>
          <p:cNvSpPr>
            <a:spLocks noGrp="1"/>
          </p:cNvSpPr>
          <p:nvPr>
            <p:ph type="sldNum" sz="quarter" idx="5"/>
          </p:nvPr>
        </p:nvSpPr>
        <p:spPr/>
        <p:txBody>
          <a:bodyPr/>
          <a:lstStyle/>
          <a:p>
            <a:fld id="{852A61D9-B4DB-44CD-8E72-B1815C7F096E}" type="slidenum">
              <a:rPr lang="en-US" smtClean="0"/>
              <a:t>10</a:t>
            </a:fld>
            <a:endParaRPr lang="en-US"/>
          </a:p>
        </p:txBody>
      </p:sp>
    </p:spTree>
    <p:extLst>
      <p:ext uri="{BB962C8B-B14F-4D97-AF65-F5344CB8AC3E}">
        <p14:creationId xmlns:p14="http://schemas.microsoft.com/office/powerpoint/2010/main" val="770676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go through this presentation and through the publication series, you will notice these icons in the bottom left corner of the presentation and throughout the publication. These icons help you know which section you are writing and how to keep these sections organized in your mind and in your written business plan. Use these icons if you feel lost and refer back to them if you need to. </a:t>
            </a:r>
          </a:p>
          <a:p>
            <a:r>
              <a:rPr lang="en-US" dirty="0"/>
              <a:t>The first part of your business plan will be your executive summary, which just means a summary of the rest of the business plan. </a:t>
            </a:r>
          </a:p>
        </p:txBody>
      </p:sp>
      <p:sp>
        <p:nvSpPr>
          <p:cNvPr id="4" name="Slide Number Placeholder 3"/>
          <p:cNvSpPr>
            <a:spLocks noGrp="1"/>
          </p:cNvSpPr>
          <p:nvPr>
            <p:ph type="sldNum" sz="quarter" idx="5"/>
          </p:nvPr>
        </p:nvSpPr>
        <p:spPr/>
        <p:txBody>
          <a:bodyPr/>
          <a:lstStyle/>
          <a:p>
            <a:fld id="{852A61D9-B4DB-44CD-8E72-B1815C7F096E}" type="slidenum">
              <a:rPr lang="en-US" smtClean="0"/>
              <a:t>11</a:t>
            </a:fld>
            <a:endParaRPr lang="en-US"/>
          </a:p>
        </p:txBody>
      </p:sp>
    </p:spTree>
    <p:extLst>
      <p:ext uri="{BB962C8B-B14F-4D97-AF65-F5344CB8AC3E}">
        <p14:creationId xmlns:p14="http://schemas.microsoft.com/office/powerpoint/2010/main" val="3483859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it is a summary of the rest of the business plan, you will write this section last. This will be extremely important as it should have all of the most important details included in it and again, could be provided to anyone with stock or financial ownership of the farm – from a partner or heir to a lender.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executive summary should include some main contact information, including the name of the business and owners, the location, and description of products or services offered. Then, a concise mission statement or value statement, followed by major goals and plans for the next 3 – 5 years and any capital requests if you have those or the funds needed to reach those goals. </a:t>
            </a:r>
          </a:p>
        </p:txBody>
      </p:sp>
      <p:sp>
        <p:nvSpPr>
          <p:cNvPr id="4" name="Slide Number Placeholder 3"/>
          <p:cNvSpPr>
            <a:spLocks noGrp="1"/>
          </p:cNvSpPr>
          <p:nvPr>
            <p:ph type="sldNum" sz="quarter" idx="5"/>
          </p:nvPr>
        </p:nvSpPr>
        <p:spPr/>
        <p:txBody>
          <a:bodyPr/>
          <a:lstStyle/>
          <a:p>
            <a:fld id="{852A61D9-B4DB-44CD-8E72-B1815C7F096E}" type="slidenum">
              <a:rPr lang="en-US" smtClean="0"/>
              <a:t>12</a:t>
            </a:fld>
            <a:endParaRPr lang="en-US"/>
          </a:p>
        </p:txBody>
      </p:sp>
    </p:spTree>
    <p:extLst>
      <p:ext uri="{BB962C8B-B14F-4D97-AF65-F5344CB8AC3E}">
        <p14:creationId xmlns:p14="http://schemas.microsoft.com/office/powerpoint/2010/main" val="2804351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looking to borrow money, you may need to include this information in your executive summary as well to show that you are able to take on this responsibility and explain any issues that the lender or business partner may have – such as how you will show with records that you are meeting benchmarks or monitoring the success of the project. If the recipient is older or not in good health, then the lender or funder may ask about a transition plan or who will take over the liability or project if something were to happen to you. </a:t>
            </a:r>
          </a:p>
          <a:p>
            <a:r>
              <a:rPr lang="en-US" dirty="0"/>
              <a:t>If the operation relies heavily on lease agreements or any contracts for profitability and sustainability, they may ask for copies of written lease agreements. </a:t>
            </a:r>
          </a:p>
          <a:p>
            <a:r>
              <a:rPr lang="en-US" dirty="0"/>
              <a:t>You may also need to explain if any major changes have recently taken place or will take place within the business in the executive summary to again ease concerns and provide that explanation upfront so they don’t have to sift through the rest of the business plan. </a:t>
            </a:r>
          </a:p>
        </p:txBody>
      </p:sp>
      <p:sp>
        <p:nvSpPr>
          <p:cNvPr id="4" name="Slide Number Placeholder 3"/>
          <p:cNvSpPr>
            <a:spLocks noGrp="1"/>
          </p:cNvSpPr>
          <p:nvPr>
            <p:ph type="sldNum" sz="quarter" idx="5"/>
          </p:nvPr>
        </p:nvSpPr>
        <p:spPr/>
        <p:txBody>
          <a:bodyPr/>
          <a:lstStyle/>
          <a:p>
            <a:fld id="{852A61D9-B4DB-44CD-8E72-B1815C7F096E}" type="slidenum">
              <a:rPr lang="en-US" smtClean="0"/>
              <a:t>13</a:t>
            </a:fld>
            <a:endParaRPr lang="en-US"/>
          </a:p>
        </p:txBody>
      </p:sp>
    </p:spTree>
    <p:extLst>
      <p:ext uri="{BB962C8B-B14F-4D97-AF65-F5344CB8AC3E}">
        <p14:creationId xmlns:p14="http://schemas.microsoft.com/office/powerpoint/2010/main" val="2886097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section of the business plan you will write is the Business Description. </a:t>
            </a:r>
          </a:p>
        </p:txBody>
      </p:sp>
      <p:sp>
        <p:nvSpPr>
          <p:cNvPr id="4" name="Slide Number Placeholder 3"/>
          <p:cNvSpPr>
            <a:spLocks noGrp="1"/>
          </p:cNvSpPr>
          <p:nvPr>
            <p:ph type="sldNum" sz="quarter" idx="5"/>
          </p:nvPr>
        </p:nvSpPr>
        <p:spPr/>
        <p:txBody>
          <a:bodyPr/>
          <a:lstStyle/>
          <a:p>
            <a:fld id="{852A61D9-B4DB-44CD-8E72-B1815C7F096E}" type="slidenum">
              <a:rPr lang="en-US" smtClean="0"/>
              <a:t>14</a:t>
            </a:fld>
            <a:endParaRPr lang="en-US"/>
          </a:p>
        </p:txBody>
      </p:sp>
    </p:spTree>
    <p:extLst>
      <p:ext uri="{BB962C8B-B14F-4D97-AF65-F5344CB8AC3E}">
        <p14:creationId xmlns:p14="http://schemas.microsoft.com/office/powerpoint/2010/main" val="532454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section of your business plan, but the part that you will write first is your business description. This should also be the easiest part of the plan as it is simply describing your business.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business description will include the business overview, history, location, facilities, and business structure. </a:t>
            </a:r>
          </a:p>
        </p:txBody>
      </p:sp>
      <p:sp>
        <p:nvSpPr>
          <p:cNvPr id="4" name="Slide Number Placeholder 3"/>
          <p:cNvSpPr>
            <a:spLocks noGrp="1"/>
          </p:cNvSpPr>
          <p:nvPr>
            <p:ph type="sldNum" sz="quarter" idx="5"/>
          </p:nvPr>
        </p:nvSpPr>
        <p:spPr/>
        <p:txBody>
          <a:bodyPr/>
          <a:lstStyle/>
          <a:p>
            <a:fld id="{852A61D9-B4DB-44CD-8E72-B1815C7F096E}" type="slidenum">
              <a:rPr lang="en-US" smtClean="0"/>
              <a:t>15</a:t>
            </a:fld>
            <a:endParaRPr lang="en-US"/>
          </a:p>
        </p:txBody>
      </p:sp>
    </p:spTree>
    <p:extLst>
      <p:ext uri="{BB962C8B-B14F-4D97-AF65-F5344CB8AC3E}">
        <p14:creationId xmlns:p14="http://schemas.microsoft.com/office/powerpoint/2010/main" val="2915229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will begin with the business overview, which is just what you currently do on your operation and the ownership structure – for example, Dennis Farm is a 140 acre cow-calf operation in Coffee County, Tennessee owned by Joe and Wanda Dennis. If you are applying for funding related to economic impact or the supply chain, you may also want to include any kind of economic impact such as the number of employees the farm has and if you sell direct to consumer or provide inputs for another farm business in the local area that those businesses in turn rely on you to be able to run their operations as well. </a:t>
            </a:r>
            <a:r>
              <a:rPr lang="en-US" sz="1200" kern="1200" dirty="0">
                <a:solidFill>
                  <a:schemeClr val="tx1"/>
                </a:solidFill>
                <a:effectLst/>
                <a:latin typeface="+mn-lt"/>
                <a:ea typeface="+mn-ea"/>
                <a:cs typeface="+mn-cs"/>
              </a:rPr>
              <a:t>If you are going to be providing job opportunities or if you would be providing a product consumers wouldn't normally have access to in your area with funding, then you would want to outline that importance and community impact here, and of course be sure to include that in your executive summary later as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52A61D9-B4DB-44CD-8E72-B1815C7F096E}" type="slidenum">
              <a:rPr lang="en-US" smtClean="0"/>
              <a:t>16</a:t>
            </a:fld>
            <a:endParaRPr lang="en-US"/>
          </a:p>
        </p:txBody>
      </p:sp>
    </p:spTree>
    <p:extLst>
      <p:ext uri="{BB962C8B-B14F-4D97-AF65-F5344CB8AC3E}">
        <p14:creationId xmlns:p14="http://schemas.microsoft.com/office/powerpoint/2010/main" val="1958036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is your business history. You will want to provide some information on how the business started, such as Dennis Farm began operation as a dairy farm in 1876 with Joe’s family. Since then, the family has passed down the farm and changed to a cow-calf operation and sold the dairy cows in 1982. Since Joe took over in 1985, the farm increased in size by purchasing an adjoining 28 acres to increase road frontage for the farm and provide a separate access point to move and check the cows. </a:t>
            </a:r>
          </a:p>
          <a:p>
            <a:r>
              <a:rPr lang="en-US" dirty="0"/>
              <a:t>If this is a new operation, you would want to include the background or knowledge of the owners and how they plan to use their expertise to be profitable. </a:t>
            </a:r>
          </a:p>
        </p:txBody>
      </p:sp>
      <p:sp>
        <p:nvSpPr>
          <p:cNvPr id="4" name="Slide Number Placeholder 3"/>
          <p:cNvSpPr>
            <a:spLocks noGrp="1"/>
          </p:cNvSpPr>
          <p:nvPr>
            <p:ph type="sldNum" sz="quarter" idx="5"/>
          </p:nvPr>
        </p:nvSpPr>
        <p:spPr/>
        <p:txBody>
          <a:bodyPr/>
          <a:lstStyle/>
          <a:p>
            <a:fld id="{852A61D9-B4DB-44CD-8E72-B1815C7F096E}" type="slidenum">
              <a:rPr lang="en-US" smtClean="0"/>
              <a:t>17</a:t>
            </a:fld>
            <a:endParaRPr lang="en-US"/>
          </a:p>
        </p:txBody>
      </p:sp>
    </p:spTree>
    <p:extLst>
      <p:ext uri="{BB962C8B-B14F-4D97-AF65-F5344CB8AC3E}">
        <p14:creationId xmlns:p14="http://schemas.microsoft.com/office/powerpoint/2010/main" val="142383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in your business description is your location. The location should include the actual address and addresses of any land parcels for the operation, as well as any locations where products are sold. We want to think about where do I take or transport my products to be sold. The location section of your business description can be used as a strategic point in the future if the market should change and any selling locations are changed to explain why the operation itself changed. Meaning, if a grain elevator opened up or closed nearby, that could really impact the business decisions on the operation. </a:t>
            </a:r>
          </a:p>
          <a:p>
            <a:endParaRPr lang="en-US" dirty="0"/>
          </a:p>
        </p:txBody>
      </p:sp>
      <p:sp>
        <p:nvSpPr>
          <p:cNvPr id="4" name="Slide Number Placeholder 3"/>
          <p:cNvSpPr>
            <a:spLocks noGrp="1"/>
          </p:cNvSpPr>
          <p:nvPr>
            <p:ph type="sldNum" sz="quarter" idx="5"/>
          </p:nvPr>
        </p:nvSpPr>
        <p:spPr/>
        <p:txBody>
          <a:bodyPr/>
          <a:lstStyle/>
          <a:p>
            <a:fld id="{852A61D9-B4DB-44CD-8E72-B1815C7F096E}" type="slidenum">
              <a:rPr lang="en-US" smtClean="0"/>
              <a:t>18</a:t>
            </a:fld>
            <a:endParaRPr lang="en-US"/>
          </a:p>
        </p:txBody>
      </p:sp>
    </p:spTree>
    <p:extLst>
      <p:ext uri="{BB962C8B-B14F-4D97-AF65-F5344CB8AC3E}">
        <p14:creationId xmlns:p14="http://schemas.microsoft.com/office/powerpoint/2010/main" val="697897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is facilities. We want to provide a list or overview of any infrastructure on the farm, from buildings or large equipment. We also want to include the year they were built or any type of upgrades that have happened or need to happen, or the condition they are in. </a:t>
            </a:r>
          </a:p>
          <a:p>
            <a:r>
              <a:rPr lang="en-US" dirty="0"/>
              <a:t>If you are seeking funding for facilities or infrastructure, describe that here and how it would impact or change the farm from an operational standpoint. </a:t>
            </a:r>
          </a:p>
        </p:txBody>
      </p:sp>
      <p:sp>
        <p:nvSpPr>
          <p:cNvPr id="4" name="Slide Number Placeholder 3"/>
          <p:cNvSpPr>
            <a:spLocks noGrp="1"/>
          </p:cNvSpPr>
          <p:nvPr>
            <p:ph type="sldNum" sz="quarter" idx="5"/>
          </p:nvPr>
        </p:nvSpPr>
        <p:spPr/>
        <p:txBody>
          <a:bodyPr/>
          <a:lstStyle/>
          <a:p>
            <a:fld id="{852A61D9-B4DB-44CD-8E72-B1815C7F096E}" type="slidenum">
              <a:rPr lang="en-US" smtClean="0"/>
              <a:t>19</a:t>
            </a:fld>
            <a:endParaRPr lang="en-US"/>
          </a:p>
        </p:txBody>
      </p:sp>
    </p:spTree>
    <p:extLst>
      <p:ext uri="{BB962C8B-B14F-4D97-AF65-F5344CB8AC3E}">
        <p14:creationId xmlns:p14="http://schemas.microsoft.com/office/powerpoint/2010/main" val="22459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let me share a little bit about our Center of Farm Management including the programs we offer and how we can help you. </a:t>
            </a:r>
          </a:p>
          <a:p>
            <a:r>
              <a:rPr lang="en-US" dirty="0"/>
              <a:t>We have Extension, Research, and Teaching faculty  and staff in the University of Tennessee Agriculture and Resource Economics department that are a part of our center, and we host four major programs that would potentially apply to you as a farmer in Tennessee. </a:t>
            </a:r>
          </a:p>
          <a:p>
            <a:r>
              <a:rPr lang="en-US" dirty="0"/>
              <a:t>Farming Fundamentals is a program for beginning farmers and is an online program available on our website farmingfundamentals.Tennessee.edu. </a:t>
            </a:r>
          </a:p>
          <a:p>
            <a:r>
              <a:rPr lang="en-US" dirty="0"/>
              <a:t>Master Farm Manager is for those that are not new to agriculture but are seeking to make more informed decisions in managing their farm. This program is offered both online and in person across the state, with sessions like this one on business planning as well as market outlooks, recordkeeping, budgeting, lease agreements, insurance, and more. </a:t>
            </a:r>
          </a:p>
          <a:p>
            <a:r>
              <a:rPr lang="en-US" dirty="0"/>
              <a:t>We also offer Income tax seminars for tax preparers or accountants in person each year, and we offer programs on farm transition planning, also referred to as Farmland Legacy programs in person. </a:t>
            </a:r>
          </a:p>
        </p:txBody>
      </p:sp>
      <p:sp>
        <p:nvSpPr>
          <p:cNvPr id="4" name="Slide Number Placeholder 3"/>
          <p:cNvSpPr>
            <a:spLocks noGrp="1"/>
          </p:cNvSpPr>
          <p:nvPr>
            <p:ph type="sldNum" sz="quarter" idx="5"/>
          </p:nvPr>
        </p:nvSpPr>
        <p:spPr/>
        <p:txBody>
          <a:bodyPr/>
          <a:lstStyle/>
          <a:p>
            <a:fld id="{852A61D9-B4DB-44CD-8E72-B1815C7F096E}" type="slidenum">
              <a:rPr lang="en-US" smtClean="0"/>
              <a:t>2</a:t>
            </a:fld>
            <a:endParaRPr lang="en-US"/>
          </a:p>
        </p:txBody>
      </p:sp>
    </p:spTree>
    <p:extLst>
      <p:ext uri="{BB962C8B-B14F-4D97-AF65-F5344CB8AC3E}">
        <p14:creationId xmlns:p14="http://schemas.microsoft.com/office/powerpoint/2010/main" val="765448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where you want to outline your current business structure, operational structure and who makes decisions. Again, if anything changes to that, you would want to come update this section of the business plan. </a:t>
            </a:r>
          </a:p>
          <a:p>
            <a:endParaRPr lang="en-US" dirty="0"/>
          </a:p>
        </p:txBody>
      </p:sp>
      <p:sp>
        <p:nvSpPr>
          <p:cNvPr id="4" name="Slide Number Placeholder 3"/>
          <p:cNvSpPr>
            <a:spLocks noGrp="1"/>
          </p:cNvSpPr>
          <p:nvPr>
            <p:ph type="sldNum" sz="quarter" idx="5"/>
          </p:nvPr>
        </p:nvSpPr>
        <p:spPr/>
        <p:txBody>
          <a:bodyPr/>
          <a:lstStyle/>
          <a:p>
            <a:fld id="{852A61D9-B4DB-44CD-8E72-B1815C7F096E}" type="slidenum">
              <a:rPr lang="en-US" smtClean="0"/>
              <a:t>20</a:t>
            </a:fld>
            <a:endParaRPr lang="en-US"/>
          </a:p>
        </p:txBody>
      </p:sp>
    </p:spTree>
    <p:extLst>
      <p:ext uri="{BB962C8B-B14F-4D97-AF65-F5344CB8AC3E}">
        <p14:creationId xmlns:p14="http://schemas.microsoft.com/office/powerpoint/2010/main" val="374318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just a long list of other considerations that may or may not apply to you.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Again, these considerations would likely be in the version that is just for you and other owners to write together, but it would be a good idea to include any of this information or other information that would be important to know should something happen to you. If you are the only one to know how you decide to apply a fungicide every spring and who you typically purchase that from or who advises you on crop insurance decisions and how to contact them, or if you sell apple pies and you are the only one to know the recipe, then this is where you would to include that in your business plan </a:t>
            </a:r>
          </a:p>
          <a:p>
            <a:endParaRPr lang="en-US" dirty="0"/>
          </a:p>
        </p:txBody>
      </p:sp>
      <p:sp>
        <p:nvSpPr>
          <p:cNvPr id="4" name="Slide Number Placeholder 3"/>
          <p:cNvSpPr>
            <a:spLocks noGrp="1"/>
          </p:cNvSpPr>
          <p:nvPr>
            <p:ph type="sldNum" sz="quarter" idx="5"/>
          </p:nvPr>
        </p:nvSpPr>
        <p:spPr/>
        <p:txBody>
          <a:bodyPr/>
          <a:lstStyle/>
          <a:p>
            <a:fld id="{852A61D9-B4DB-44CD-8E72-B1815C7F096E}" type="slidenum">
              <a:rPr lang="en-US" smtClean="0"/>
              <a:t>21</a:t>
            </a:fld>
            <a:endParaRPr lang="en-US"/>
          </a:p>
        </p:txBody>
      </p:sp>
    </p:spTree>
    <p:extLst>
      <p:ext uri="{BB962C8B-B14F-4D97-AF65-F5344CB8AC3E}">
        <p14:creationId xmlns:p14="http://schemas.microsoft.com/office/powerpoint/2010/main" val="2287862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major section of your business plan is your marketing plan. </a:t>
            </a:r>
          </a:p>
        </p:txBody>
      </p:sp>
      <p:sp>
        <p:nvSpPr>
          <p:cNvPr id="4" name="Slide Number Placeholder 3"/>
          <p:cNvSpPr>
            <a:spLocks noGrp="1"/>
          </p:cNvSpPr>
          <p:nvPr>
            <p:ph type="sldNum" sz="quarter" idx="5"/>
          </p:nvPr>
        </p:nvSpPr>
        <p:spPr/>
        <p:txBody>
          <a:bodyPr/>
          <a:lstStyle/>
          <a:p>
            <a:fld id="{852A61D9-B4DB-44CD-8E72-B1815C7F096E}" type="slidenum">
              <a:rPr lang="en-US" smtClean="0"/>
              <a:t>22</a:t>
            </a:fld>
            <a:endParaRPr lang="en-US"/>
          </a:p>
        </p:txBody>
      </p:sp>
    </p:spTree>
    <p:extLst>
      <p:ext uri="{BB962C8B-B14F-4D97-AF65-F5344CB8AC3E}">
        <p14:creationId xmlns:p14="http://schemas.microsoft.com/office/powerpoint/2010/main" val="2300167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Within your marketing plan, you will have three main sections, the market analysis and an outline of your target market, or who you plan to target to sell your products and services to, and your marketing mix, or how you plan to market to your target market. </a:t>
            </a:r>
          </a:p>
          <a:p>
            <a:endParaRPr lang="en-US" dirty="0"/>
          </a:p>
        </p:txBody>
      </p:sp>
      <p:sp>
        <p:nvSpPr>
          <p:cNvPr id="4" name="Slide Number Placeholder 3"/>
          <p:cNvSpPr>
            <a:spLocks noGrp="1"/>
          </p:cNvSpPr>
          <p:nvPr>
            <p:ph type="sldNum" sz="quarter" idx="5"/>
          </p:nvPr>
        </p:nvSpPr>
        <p:spPr/>
        <p:txBody>
          <a:bodyPr/>
          <a:lstStyle/>
          <a:p>
            <a:fld id="{852A61D9-B4DB-44CD-8E72-B1815C7F096E}" type="slidenum">
              <a:rPr lang="en-US" smtClean="0"/>
              <a:t>23</a:t>
            </a:fld>
            <a:endParaRPr lang="en-US"/>
          </a:p>
        </p:txBody>
      </p:sp>
    </p:spTree>
    <p:extLst>
      <p:ext uri="{BB962C8B-B14F-4D97-AF65-F5344CB8AC3E}">
        <p14:creationId xmlns:p14="http://schemas.microsoft.com/office/powerpoint/2010/main" val="3551311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market analysis is simply you analyzing the market for your products and services, meaning giving an overview of current supply and demand and influences or trends impacting that supply and demand. </a:t>
            </a:r>
          </a:p>
          <a:p>
            <a:r>
              <a:rPr lang="en-US" dirty="0"/>
              <a:t>You would want to look at data from surveys or the census online for national and state level data, as well as reports and insight from associations you may be a part of. Do you see any market gaps you want to explore filling demand for or do you see the market trending towards lower prices and you want to diversify or extend or add value to your product to reach another level of the supply chain to gain more of the consumer dollar? </a:t>
            </a:r>
          </a:p>
          <a:p>
            <a:r>
              <a:rPr lang="en-US" dirty="0"/>
              <a:t>A major part of the marketing plan for just yourself and owners to analyze and discuss is going to be a competitor analysis. </a:t>
            </a:r>
          </a:p>
          <a:p>
            <a:r>
              <a:rPr lang="en-US" dirty="0"/>
              <a:t>Who are our main competitors and what are they doing? How do their production and marketing practices differ from yours? What decisions are they seeming to make this year, and has that changed since last year? We want to be aware of what our competitors are doing not because we necessarily want to copy them, but because what they are doing may be impacting our market if they are supplying the same product to the same person or buyer as we are. </a:t>
            </a:r>
          </a:p>
        </p:txBody>
      </p:sp>
      <p:sp>
        <p:nvSpPr>
          <p:cNvPr id="4" name="Slide Number Placeholder 3"/>
          <p:cNvSpPr>
            <a:spLocks noGrp="1"/>
          </p:cNvSpPr>
          <p:nvPr>
            <p:ph type="sldNum" sz="quarter" idx="5"/>
          </p:nvPr>
        </p:nvSpPr>
        <p:spPr/>
        <p:txBody>
          <a:bodyPr/>
          <a:lstStyle/>
          <a:p>
            <a:fld id="{852A61D9-B4DB-44CD-8E72-B1815C7F096E}" type="slidenum">
              <a:rPr lang="en-US" smtClean="0"/>
              <a:t>24</a:t>
            </a:fld>
            <a:endParaRPr lang="en-US"/>
          </a:p>
        </p:txBody>
      </p:sp>
    </p:spTree>
    <p:extLst>
      <p:ext uri="{BB962C8B-B14F-4D97-AF65-F5344CB8AC3E}">
        <p14:creationId xmlns:p14="http://schemas.microsoft.com/office/powerpoint/2010/main" val="603056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our market analysis, we want to describe our target market. Everyone is not our target customer. If we are selling grain, our target customer or buyer may be two different grain elevators in the area. If we are selling goats, we may have some individual buyers that we could segment into their preferences and target their preferences differently than the local sale barn where we take goats one Saturday a month. We aren’t describing every customer we have here, but segmenting the market into groups of buyers that have similar preferences and purchasing habits. </a:t>
            </a:r>
          </a:p>
          <a:p>
            <a:endParaRPr lang="en-US" dirty="0"/>
          </a:p>
        </p:txBody>
      </p:sp>
      <p:sp>
        <p:nvSpPr>
          <p:cNvPr id="4" name="Slide Number Placeholder 3"/>
          <p:cNvSpPr>
            <a:spLocks noGrp="1"/>
          </p:cNvSpPr>
          <p:nvPr>
            <p:ph type="sldNum" sz="quarter" idx="5"/>
          </p:nvPr>
        </p:nvSpPr>
        <p:spPr/>
        <p:txBody>
          <a:bodyPr/>
          <a:lstStyle/>
          <a:p>
            <a:fld id="{852A61D9-B4DB-44CD-8E72-B1815C7F096E}" type="slidenum">
              <a:rPr lang="en-US" smtClean="0"/>
              <a:t>25</a:t>
            </a:fld>
            <a:endParaRPr lang="en-US"/>
          </a:p>
        </p:txBody>
      </p:sp>
    </p:spTree>
    <p:extLst>
      <p:ext uri="{BB962C8B-B14F-4D97-AF65-F5344CB8AC3E}">
        <p14:creationId xmlns:p14="http://schemas.microsoft.com/office/powerpoint/2010/main" val="2931919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marketing, especially direct to consumer marketing, we concentrate on the consumer’s Cs – Consumer benefit, consumer cost, convenience, and communication. </a:t>
            </a:r>
          </a:p>
        </p:txBody>
      </p:sp>
      <p:sp>
        <p:nvSpPr>
          <p:cNvPr id="4" name="Slide Number Placeholder 3"/>
          <p:cNvSpPr>
            <a:spLocks noGrp="1"/>
          </p:cNvSpPr>
          <p:nvPr>
            <p:ph type="sldNum" sz="quarter" idx="5"/>
          </p:nvPr>
        </p:nvSpPr>
        <p:spPr/>
        <p:txBody>
          <a:bodyPr/>
          <a:lstStyle/>
          <a:p>
            <a:fld id="{852A61D9-B4DB-44CD-8E72-B1815C7F096E}" type="slidenum">
              <a:rPr lang="en-US" smtClean="0"/>
              <a:t>26</a:t>
            </a:fld>
            <a:endParaRPr lang="en-US"/>
          </a:p>
        </p:txBody>
      </p:sp>
    </p:spTree>
    <p:extLst>
      <p:ext uri="{BB962C8B-B14F-4D97-AF65-F5344CB8AC3E}">
        <p14:creationId xmlns:p14="http://schemas.microsoft.com/office/powerpoint/2010/main" val="26505606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describe the benefit our customer gets from purchasing from us – what does your product provide intrinsically and extrinsically? They are getting the product itself but are there any characteristics such as production methods that set your product apart that they are getting from purchasing from you? </a:t>
            </a:r>
          </a:p>
          <a:p>
            <a:r>
              <a:rPr lang="en-US" dirty="0"/>
              <a:t>Consumer cost – what is their willingness to pay? Do you notice that certain customers are more price sensitive? If you increase the price, then they switch to buying from someone else, or are they loyal and always come back to you? </a:t>
            </a:r>
          </a:p>
          <a:p>
            <a:r>
              <a:rPr lang="en-US" dirty="0"/>
              <a:t>How convenient is purchasing from you for your customer? Do they have to come to you or are you delivering? Are you always easy to work with? </a:t>
            </a:r>
          </a:p>
          <a:p>
            <a:r>
              <a:rPr lang="en-US" dirty="0"/>
              <a:t>Communication – how does the customer or buyer want to communicate with you and what questions do they frequently ask? This is what they want to know and care about, so how can you make sure to communicate those details to them easily and often and using the platform or way that they like to communicate with you. </a:t>
            </a:r>
          </a:p>
        </p:txBody>
      </p:sp>
      <p:sp>
        <p:nvSpPr>
          <p:cNvPr id="4" name="Slide Number Placeholder 3"/>
          <p:cNvSpPr>
            <a:spLocks noGrp="1"/>
          </p:cNvSpPr>
          <p:nvPr>
            <p:ph type="sldNum" sz="quarter" idx="5"/>
          </p:nvPr>
        </p:nvSpPr>
        <p:spPr/>
        <p:txBody>
          <a:bodyPr/>
          <a:lstStyle/>
          <a:p>
            <a:fld id="{852A61D9-B4DB-44CD-8E72-B1815C7F096E}" type="slidenum">
              <a:rPr lang="en-US" smtClean="0"/>
              <a:t>27</a:t>
            </a:fld>
            <a:endParaRPr lang="en-US"/>
          </a:p>
        </p:txBody>
      </p:sp>
    </p:spTree>
    <p:extLst>
      <p:ext uri="{BB962C8B-B14F-4D97-AF65-F5344CB8AC3E}">
        <p14:creationId xmlns:p14="http://schemas.microsoft.com/office/powerpoint/2010/main" val="3763185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match those Consumer’s Cs up with the Producer’s Ps. Product, Price, Place, and Promotion. The Producer’s Ps are how you plan to meet consumer demand – or your marketing mix.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is why these icons match up with those from the consumer’s Cs. </a:t>
            </a:r>
          </a:p>
          <a:p>
            <a:endParaRPr lang="en-US" dirty="0"/>
          </a:p>
        </p:txBody>
      </p:sp>
      <p:sp>
        <p:nvSpPr>
          <p:cNvPr id="4" name="Slide Number Placeholder 3"/>
          <p:cNvSpPr>
            <a:spLocks noGrp="1"/>
          </p:cNvSpPr>
          <p:nvPr>
            <p:ph type="sldNum" sz="quarter" idx="5"/>
          </p:nvPr>
        </p:nvSpPr>
        <p:spPr/>
        <p:txBody>
          <a:bodyPr/>
          <a:lstStyle/>
          <a:p>
            <a:fld id="{852A61D9-B4DB-44CD-8E72-B1815C7F096E}" type="slidenum">
              <a:rPr lang="en-US" smtClean="0"/>
              <a:t>28</a:t>
            </a:fld>
            <a:endParaRPr lang="en-US"/>
          </a:p>
        </p:txBody>
      </p:sp>
    </p:spTree>
    <p:extLst>
      <p:ext uri="{BB962C8B-B14F-4D97-AF65-F5344CB8AC3E}">
        <p14:creationId xmlns:p14="http://schemas.microsoft.com/office/powerpoint/2010/main" val="2662317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begin with Product, we want to describe the products and services we offer in detail. This can look like a product sheet that you offer if you are selling direct to consumer or it could look like a list of the products you plan to sell that year if you are selling commodities – an estimate of the number of bushels or the number of bulls you plan to sell that year if that was your product. If you differentiate your product somehow from other’s, you would want to describe that here.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on price, again if we are selling direct to consumer we may have a longer list of products offered and we can just put the prices next to the products on a list. If we are selling a commodity and maybe there are even standards we are trying to reach to get a certain price, we would want to describe those standards or levels of moisture or quality to reach those various price points and which ones we plan to try to meet to get that price. In the version just for you, if you know your cost of production, you can describe the profit margin for that year here.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Place – again we want to list the places we sell our products – where do you deliver your grain to? Which farmers markets do you plan to sell at this year?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Promotion – we want to describe any promotional strategies we use to reach new customers and to encourage return customers to purchase again. So how are you again meeting the communication preferences and needs of your buyers so that they know about you and what you have to offer or what messages are you sending to buyers with your communication both verbal and nonverbal. </a:t>
            </a:r>
          </a:p>
          <a:p>
            <a:endParaRPr lang="en-US" dirty="0"/>
          </a:p>
        </p:txBody>
      </p:sp>
      <p:sp>
        <p:nvSpPr>
          <p:cNvPr id="4" name="Slide Number Placeholder 3"/>
          <p:cNvSpPr>
            <a:spLocks noGrp="1"/>
          </p:cNvSpPr>
          <p:nvPr>
            <p:ph type="sldNum" sz="quarter" idx="5"/>
          </p:nvPr>
        </p:nvSpPr>
        <p:spPr/>
        <p:txBody>
          <a:bodyPr/>
          <a:lstStyle/>
          <a:p>
            <a:fld id="{852A61D9-B4DB-44CD-8E72-B1815C7F096E}" type="slidenum">
              <a:rPr lang="en-US" smtClean="0"/>
              <a:t>29</a:t>
            </a:fld>
            <a:endParaRPr lang="en-US"/>
          </a:p>
        </p:txBody>
      </p:sp>
    </p:spTree>
    <p:extLst>
      <p:ext uri="{BB962C8B-B14F-4D97-AF65-F5344CB8AC3E}">
        <p14:creationId xmlns:p14="http://schemas.microsoft.com/office/powerpoint/2010/main" val="2846685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team also works one-on-one with farmers across the state every day. I can come alongside you to review your current financial situation and determine a path forward. That can look like developing a farm plan and evaluating enterprises and alternatives for your operation, including land or equipment needs and decisions. Please let me know if you would like to schedule an in person farm visit or time to discuss your operation confidentially. </a:t>
            </a:r>
          </a:p>
        </p:txBody>
      </p:sp>
      <p:sp>
        <p:nvSpPr>
          <p:cNvPr id="4" name="Slide Number Placeholder 3"/>
          <p:cNvSpPr>
            <a:spLocks noGrp="1"/>
          </p:cNvSpPr>
          <p:nvPr>
            <p:ph type="sldNum" sz="quarter" idx="5"/>
          </p:nvPr>
        </p:nvSpPr>
        <p:spPr/>
        <p:txBody>
          <a:bodyPr/>
          <a:lstStyle/>
          <a:p>
            <a:fld id="{852A61D9-B4DB-44CD-8E72-B1815C7F096E}" type="slidenum">
              <a:rPr lang="en-US" smtClean="0"/>
              <a:t>3</a:t>
            </a:fld>
            <a:endParaRPr lang="en-US"/>
          </a:p>
        </p:txBody>
      </p:sp>
    </p:spTree>
    <p:extLst>
      <p:ext uri="{BB962C8B-B14F-4D97-AF65-F5344CB8AC3E}">
        <p14:creationId xmlns:p14="http://schemas.microsoft.com/office/powerpoint/2010/main" val="17977179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major section of your business plan is your financial plan. </a:t>
            </a:r>
          </a:p>
        </p:txBody>
      </p:sp>
      <p:sp>
        <p:nvSpPr>
          <p:cNvPr id="4" name="Slide Number Placeholder 3"/>
          <p:cNvSpPr>
            <a:spLocks noGrp="1"/>
          </p:cNvSpPr>
          <p:nvPr>
            <p:ph type="sldNum" sz="quarter" idx="5"/>
          </p:nvPr>
        </p:nvSpPr>
        <p:spPr/>
        <p:txBody>
          <a:bodyPr/>
          <a:lstStyle/>
          <a:p>
            <a:fld id="{852A61D9-B4DB-44CD-8E72-B1815C7F096E}" type="slidenum">
              <a:rPr lang="en-US" smtClean="0"/>
              <a:t>30</a:t>
            </a:fld>
            <a:endParaRPr lang="en-US"/>
          </a:p>
        </p:txBody>
      </p:sp>
    </p:spTree>
    <p:extLst>
      <p:ext uri="{BB962C8B-B14F-4D97-AF65-F5344CB8AC3E}">
        <p14:creationId xmlns:p14="http://schemas.microsoft.com/office/powerpoint/2010/main" val="42439774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your financial plan, the components provide the opportunity to evaluate and communicate the current financial resources of the operation and ability to withstand volatility in the marketplace or take on risk. At the end of the financial plan, we will outline any funding requests or funding needs and how those would be used. </a:t>
            </a:r>
          </a:p>
        </p:txBody>
      </p:sp>
      <p:sp>
        <p:nvSpPr>
          <p:cNvPr id="4" name="Slide Number Placeholder 3"/>
          <p:cNvSpPr>
            <a:spLocks noGrp="1"/>
          </p:cNvSpPr>
          <p:nvPr>
            <p:ph type="sldNum" sz="quarter" idx="5"/>
          </p:nvPr>
        </p:nvSpPr>
        <p:spPr/>
        <p:txBody>
          <a:bodyPr/>
          <a:lstStyle/>
          <a:p>
            <a:fld id="{852A61D9-B4DB-44CD-8E72-B1815C7F096E}" type="slidenum">
              <a:rPr lang="en-US" smtClean="0"/>
              <a:t>31</a:t>
            </a:fld>
            <a:endParaRPr lang="en-US"/>
          </a:p>
        </p:txBody>
      </p:sp>
    </p:spTree>
    <p:extLst>
      <p:ext uri="{BB962C8B-B14F-4D97-AF65-F5344CB8AC3E}">
        <p14:creationId xmlns:p14="http://schemas.microsoft.com/office/powerpoint/2010/main" val="10056004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part of your financial plan is your financial position. This simply means what is the financial health of the operation right now, or at a stamp in time? You can use a balance sheet to evaluate and communicate this. The balance sheet would outline your assets, liabilities, owner’s equity, and net worth of the business. This can help you see if you are able to make new investments or purchases, and how much of the operation is owned by the owners versus the bank. </a:t>
            </a:r>
          </a:p>
          <a:p>
            <a:endParaRPr lang="en-US" dirty="0"/>
          </a:p>
        </p:txBody>
      </p:sp>
      <p:sp>
        <p:nvSpPr>
          <p:cNvPr id="4" name="Slide Number Placeholder 3"/>
          <p:cNvSpPr>
            <a:spLocks noGrp="1"/>
          </p:cNvSpPr>
          <p:nvPr>
            <p:ph type="sldNum" sz="quarter" idx="5"/>
          </p:nvPr>
        </p:nvSpPr>
        <p:spPr/>
        <p:txBody>
          <a:bodyPr/>
          <a:lstStyle/>
          <a:p>
            <a:fld id="{852A61D9-B4DB-44CD-8E72-B1815C7F096E}" type="slidenum">
              <a:rPr lang="en-US" smtClean="0"/>
              <a:t>32</a:t>
            </a:fld>
            <a:endParaRPr lang="en-US"/>
          </a:p>
        </p:txBody>
      </p:sp>
    </p:spTree>
    <p:extLst>
      <p:ext uri="{BB962C8B-B14F-4D97-AF65-F5344CB8AC3E}">
        <p14:creationId xmlns:p14="http://schemas.microsoft.com/office/powerpoint/2010/main" val="7128069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describing where you are at today, or your financial position, you want to look back in time to show your historical performance. So, using what you have today or your balance sheet, you can look back at balance sheets over the past 3 to 5 years to show a change, and you can also use an income statement to show your net farm income. This can help show how you have, hopefully, used the funds and resources you have wisely to paint a picture of financial stability. </a:t>
            </a:r>
          </a:p>
          <a:p>
            <a:endParaRPr lang="en-US" dirty="0"/>
          </a:p>
        </p:txBody>
      </p:sp>
      <p:sp>
        <p:nvSpPr>
          <p:cNvPr id="4" name="Slide Number Placeholder 3"/>
          <p:cNvSpPr>
            <a:spLocks noGrp="1"/>
          </p:cNvSpPr>
          <p:nvPr>
            <p:ph type="sldNum" sz="quarter" idx="5"/>
          </p:nvPr>
        </p:nvSpPr>
        <p:spPr/>
        <p:txBody>
          <a:bodyPr/>
          <a:lstStyle/>
          <a:p>
            <a:fld id="{852A61D9-B4DB-44CD-8E72-B1815C7F096E}" type="slidenum">
              <a:rPr lang="en-US" smtClean="0"/>
              <a:t>33</a:t>
            </a:fld>
            <a:endParaRPr lang="en-US"/>
          </a:p>
        </p:txBody>
      </p:sp>
    </p:spTree>
    <p:extLst>
      <p:ext uri="{BB962C8B-B14F-4D97-AF65-F5344CB8AC3E}">
        <p14:creationId xmlns:p14="http://schemas.microsoft.com/office/powerpoint/2010/main" val="6840444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want to project how we are going to meet our goals in the future. To do so, we would make some financial projections. You can develop a cash flow statement for the next year to show expected income and expenses over the next year or two, or you can use a budget to project from a particular enterprise what the revenue would be. </a:t>
            </a:r>
          </a:p>
          <a:p>
            <a:r>
              <a:rPr lang="en-US" dirty="0"/>
              <a:t>We want to project how any investment would impact our financial health, meaning provide some financial ratios before the investment and then how those ratios would change after the investment. </a:t>
            </a:r>
          </a:p>
          <a:p>
            <a:r>
              <a:rPr lang="en-US" dirty="0"/>
              <a:t>We can also describe how the financial health of the farm would be impacted under various scenarios, such as volatility in prices or various impacts on yields and if we could still make payments under those scenarios. </a:t>
            </a:r>
          </a:p>
        </p:txBody>
      </p:sp>
      <p:sp>
        <p:nvSpPr>
          <p:cNvPr id="4" name="Slide Number Placeholder 3"/>
          <p:cNvSpPr>
            <a:spLocks noGrp="1"/>
          </p:cNvSpPr>
          <p:nvPr>
            <p:ph type="sldNum" sz="quarter" idx="5"/>
          </p:nvPr>
        </p:nvSpPr>
        <p:spPr/>
        <p:txBody>
          <a:bodyPr/>
          <a:lstStyle/>
          <a:p>
            <a:fld id="{852A61D9-B4DB-44CD-8E72-B1815C7F096E}" type="slidenum">
              <a:rPr lang="en-US" smtClean="0"/>
              <a:t>34</a:t>
            </a:fld>
            <a:endParaRPr lang="en-US"/>
          </a:p>
        </p:txBody>
      </p:sp>
    </p:spTree>
    <p:extLst>
      <p:ext uri="{BB962C8B-B14F-4D97-AF65-F5344CB8AC3E}">
        <p14:creationId xmlns:p14="http://schemas.microsoft.com/office/powerpoint/2010/main" val="41309395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the previous projections, you would want to outline exactly how much funding would be needed and what the funding would be used to purchase or do if a request is being made. We would want to clearly outline a list of the items to be purchased and a timeline for implementation for the project. When would it be up and running and able to start paying for itself? How long are the terms you are seeking on the funding? Where are you getting the funds from? If this is a cost share program, you may be required to have a financial letter from your bank or lender to show that you have the means to provide the capital to purchase the items and then get reimbursed the approved amount. This section should be to the point and clearly outline exactly what you are asking for. </a:t>
            </a:r>
          </a:p>
          <a:p>
            <a:endParaRPr lang="en-US" dirty="0"/>
          </a:p>
        </p:txBody>
      </p:sp>
      <p:sp>
        <p:nvSpPr>
          <p:cNvPr id="4" name="Slide Number Placeholder 3"/>
          <p:cNvSpPr>
            <a:spLocks noGrp="1"/>
          </p:cNvSpPr>
          <p:nvPr>
            <p:ph type="sldNum" sz="quarter" idx="5"/>
          </p:nvPr>
        </p:nvSpPr>
        <p:spPr/>
        <p:txBody>
          <a:bodyPr/>
          <a:lstStyle/>
          <a:p>
            <a:fld id="{852A61D9-B4DB-44CD-8E72-B1815C7F096E}" type="slidenum">
              <a:rPr lang="en-US" smtClean="0"/>
              <a:t>35</a:t>
            </a:fld>
            <a:endParaRPr lang="en-US"/>
          </a:p>
        </p:txBody>
      </p:sp>
    </p:spTree>
    <p:extLst>
      <p:ext uri="{BB962C8B-B14F-4D97-AF65-F5344CB8AC3E}">
        <p14:creationId xmlns:p14="http://schemas.microsoft.com/office/powerpoint/2010/main" val="38976755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after you have written the main sections of the business plan, you would go back and summarize that to form your Executive summary. We hope this outline of writing a business plan has been clear and you feel empowered to develop this tool for your farm and family. </a:t>
            </a:r>
          </a:p>
          <a:p>
            <a:r>
              <a:rPr lang="en-US" dirty="0"/>
              <a:t>Thank you for listening. Access these slides at tiny.utk.edu/</a:t>
            </a:r>
            <a:r>
              <a:rPr lang="en-US" dirty="0" err="1"/>
              <a:t>planpresentation</a:t>
            </a:r>
            <a:r>
              <a:rPr lang="en-US" dirty="0"/>
              <a:t> or visit our website at farmmanagement.Tennessee.edu for more information about what we do and how we can help you.  </a:t>
            </a:r>
          </a:p>
        </p:txBody>
      </p:sp>
      <p:sp>
        <p:nvSpPr>
          <p:cNvPr id="4" name="Slide Number Placeholder 3"/>
          <p:cNvSpPr>
            <a:spLocks noGrp="1"/>
          </p:cNvSpPr>
          <p:nvPr>
            <p:ph type="sldNum" sz="quarter" idx="5"/>
          </p:nvPr>
        </p:nvSpPr>
        <p:spPr/>
        <p:txBody>
          <a:bodyPr/>
          <a:lstStyle/>
          <a:p>
            <a:fld id="{852A61D9-B4DB-44CD-8E72-B1815C7F096E}" type="slidenum">
              <a:rPr lang="en-US" smtClean="0"/>
              <a:t>36</a:t>
            </a:fld>
            <a:endParaRPr lang="en-US"/>
          </a:p>
        </p:txBody>
      </p:sp>
    </p:spTree>
    <p:extLst>
      <p:ext uri="{BB962C8B-B14F-4D97-AF65-F5344CB8AC3E}">
        <p14:creationId xmlns:p14="http://schemas.microsoft.com/office/powerpoint/2010/main" val="1611458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map of our farm management specialist territories. We are all here to serve and happy to help you. You can also contact your county agent to contact us as well. </a:t>
            </a:r>
          </a:p>
        </p:txBody>
      </p:sp>
      <p:sp>
        <p:nvSpPr>
          <p:cNvPr id="4" name="Slide Number Placeholder 3"/>
          <p:cNvSpPr>
            <a:spLocks noGrp="1"/>
          </p:cNvSpPr>
          <p:nvPr>
            <p:ph type="sldNum" sz="quarter" idx="5"/>
          </p:nvPr>
        </p:nvSpPr>
        <p:spPr/>
        <p:txBody>
          <a:bodyPr/>
          <a:lstStyle/>
          <a:p>
            <a:fld id="{852A61D9-B4DB-44CD-8E72-B1815C7F096E}" type="slidenum">
              <a:rPr lang="en-US" smtClean="0"/>
              <a:t>4</a:t>
            </a:fld>
            <a:endParaRPr lang="en-US"/>
          </a:p>
        </p:txBody>
      </p:sp>
    </p:spTree>
    <p:extLst>
      <p:ext uri="{BB962C8B-B14F-4D97-AF65-F5344CB8AC3E}">
        <p14:creationId xmlns:p14="http://schemas.microsoft.com/office/powerpoint/2010/main" val="655242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 our topic for today, which is developing a farm business plan. These slides are available online at tiny.utk.edu/</a:t>
            </a:r>
            <a:r>
              <a:rPr lang="en-US" dirty="0" err="1"/>
              <a:t>planpresentation</a:t>
            </a:r>
            <a:r>
              <a:rPr lang="en-US" dirty="0"/>
              <a:t> if you would like to revisit them or access them in a different format. </a:t>
            </a:r>
          </a:p>
        </p:txBody>
      </p:sp>
      <p:sp>
        <p:nvSpPr>
          <p:cNvPr id="4" name="Slide Number Placeholder 3"/>
          <p:cNvSpPr>
            <a:spLocks noGrp="1"/>
          </p:cNvSpPr>
          <p:nvPr>
            <p:ph type="sldNum" sz="quarter" idx="5"/>
          </p:nvPr>
        </p:nvSpPr>
        <p:spPr/>
        <p:txBody>
          <a:bodyPr/>
          <a:lstStyle/>
          <a:p>
            <a:fld id="{852A61D9-B4DB-44CD-8E72-B1815C7F096E}" type="slidenum">
              <a:rPr lang="en-US" smtClean="0"/>
              <a:t>5</a:t>
            </a:fld>
            <a:endParaRPr lang="en-US"/>
          </a:p>
        </p:txBody>
      </p:sp>
    </p:spTree>
    <p:extLst>
      <p:ext uri="{BB962C8B-B14F-4D97-AF65-F5344CB8AC3E}">
        <p14:creationId xmlns:p14="http://schemas.microsoft.com/office/powerpoint/2010/main" val="1247147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business plan is a written document that is continually changing and evolving over time and as anything about your operation changes. The business plan defines and summarizes how you plan to utilize resources you have and any financing you may need to reach your financial, marketing, and operational goals. </a:t>
            </a:r>
          </a:p>
          <a:p>
            <a:r>
              <a:rPr lang="en-US" dirty="0"/>
              <a:t>A basic business plan has four main sections, the executive summary, business description, marketing plan, and financial plan. </a:t>
            </a:r>
          </a:p>
        </p:txBody>
      </p:sp>
      <p:sp>
        <p:nvSpPr>
          <p:cNvPr id="4" name="Slide Number Placeholder 3"/>
          <p:cNvSpPr>
            <a:spLocks noGrp="1"/>
          </p:cNvSpPr>
          <p:nvPr>
            <p:ph type="sldNum" sz="quarter" idx="5"/>
          </p:nvPr>
        </p:nvSpPr>
        <p:spPr/>
        <p:txBody>
          <a:bodyPr/>
          <a:lstStyle/>
          <a:p>
            <a:fld id="{852A61D9-B4DB-44CD-8E72-B1815C7F096E}" type="slidenum">
              <a:rPr lang="en-US" smtClean="0"/>
              <a:t>6</a:t>
            </a:fld>
            <a:endParaRPr lang="en-US"/>
          </a:p>
        </p:txBody>
      </p:sp>
    </p:spTree>
    <p:extLst>
      <p:ext uri="{BB962C8B-B14F-4D97-AF65-F5344CB8AC3E}">
        <p14:creationId xmlns:p14="http://schemas.microsoft.com/office/powerpoint/2010/main" val="3513071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writing a business plan, you want to use it as an opportunity to write a version that helps you plan for the future and document any important information about the farm and business decisions to look back on in the future. Your business plan that is just for yourself and any other owners to access should be detailed enough that if someone had to pick it up and start running your business in your absence, they have all the important information that they would need to do so.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writing that version for yourself, you would plan to update that around every year or so and anytime anything major changed about the operation.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would take that longer version and edit it down any time you need to turn in a business plan or parts of a business plan for any purpose, whether that be a funding program through the state or federal government, or for a lender. This condensed version would ideally be that 3 – 5 page range or maybe even less, depending on the guidelines of what they are looking for.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may want to provide any decision makers or even investors or heirs with an updated one page overview each year, providing updates on mainly the executive summary of current goals or financial health of the business in a short summary. </a:t>
            </a:r>
          </a:p>
          <a:p>
            <a:endParaRPr lang="en-US" dirty="0"/>
          </a:p>
        </p:txBody>
      </p:sp>
      <p:sp>
        <p:nvSpPr>
          <p:cNvPr id="4" name="Slide Number Placeholder 3"/>
          <p:cNvSpPr>
            <a:spLocks noGrp="1"/>
          </p:cNvSpPr>
          <p:nvPr>
            <p:ph type="sldNum" sz="quarter" idx="5"/>
          </p:nvPr>
        </p:nvSpPr>
        <p:spPr/>
        <p:txBody>
          <a:bodyPr/>
          <a:lstStyle/>
          <a:p>
            <a:fld id="{852A61D9-B4DB-44CD-8E72-B1815C7F096E}" type="slidenum">
              <a:rPr lang="en-US" smtClean="0"/>
              <a:t>7</a:t>
            </a:fld>
            <a:endParaRPr lang="en-US"/>
          </a:p>
        </p:txBody>
      </p:sp>
    </p:spTree>
    <p:extLst>
      <p:ext uri="{BB962C8B-B14F-4D97-AF65-F5344CB8AC3E}">
        <p14:creationId xmlns:p14="http://schemas.microsoft.com/office/powerpoint/2010/main" val="562159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many ways to write your business plan. </a:t>
            </a:r>
            <a:r>
              <a:rPr lang="en-US" dirty="0" err="1"/>
              <a:t>Agplan</a:t>
            </a:r>
            <a:r>
              <a:rPr lang="en-US" dirty="0"/>
              <a:t> is a great free, online option. </a:t>
            </a:r>
          </a:p>
          <a:p>
            <a:endParaRPr lang="en-US" dirty="0"/>
          </a:p>
        </p:txBody>
      </p:sp>
      <p:sp>
        <p:nvSpPr>
          <p:cNvPr id="4" name="Slide Number Placeholder 3"/>
          <p:cNvSpPr>
            <a:spLocks noGrp="1"/>
          </p:cNvSpPr>
          <p:nvPr>
            <p:ph type="sldNum" sz="quarter" idx="5"/>
          </p:nvPr>
        </p:nvSpPr>
        <p:spPr/>
        <p:txBody>
          <a:bodyPr/>
          <a:lstStyle/>
          <a:p>
            <a:fld id="{852A61D9-B4DB-44CD-8E72-B1815C7F096E}" type="slidenum">
              <a:rPr lang="en-US" smtClean="0"/>
              <a:t>8</a:t>
            </a:fld>
            <a:endParaRPr lang="en-US"/>
          </a:p>
        </p:txBody>
      </p:sp>
    </p:spTree>
    <p:extLst>
      <p:ext uri="{BB962C8B-B14F-4D97-AF65-F5344CB8AC3E}">
        <p14:creationId xmlns:p14="http://schemas.microsoft.com/office/powerpoint/2010/main" val="4208153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AgPlan</a:t>
            </a:r>
            <a:r>
              <a:rPr lang="en-US" dirty="0"/>
              <a:t> is offered by the University of Minnesota and only you can access your business plan in the online platform unless you choose to share it with others to review or edit with you. There are samples and tips in the platform to help guide you along as well. Many producers I work with will share their business plan with me so that they can have me review it and offer feedback online after we have initially met to begin discussing their plans and goals. </a:t>
            </a:r>
          </a:p>
          <a:p>
            <a:endParaRPr lang="en-US" dirty="0"/>
          </a:p>
        </p:txBody>
      </p:sp>
      <p:sp>
        <p:nvSpPr>
          <p:cNvPr id="4" name="Slide Number Placeholder 3"/>
          <p:cNvSpPr>
            <a:spLocks noGrp="1"/>
          </p:cNvSpPr>
          <p:nvPr>
            <p:ph type="sldNum" sz="quarter" idx="5"/>
          </p:nvPr>
        </p:nvSpPr>
        <p:spPr/>
        <p:txBody>
          <a:bodyPr/>
          <a:lstStyle/>
          <a:p>
            <a:fld id="{852A61D9-B4DB-44CD-8E72-B1815C7F096E}" type="slidenum">
              <a:rPr lang="en-US" smtClean="0"/>
              <a:t>9</a:t>
            </a:fld>
            <a:endParaRPr lang="en-US"/>
          </a:p>
        </p:txBody>
      </p:sp>
    </p:spTree>
    <p:extLst>
      <p:ext uri="{BB962C8B-B14F-4D97-AF65-F5344CB8AC3E}">
        <p14:creationId xmlns:p14="http://schemas.microsoft.com/office/powerpoint/2010/main" val="4201903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61386"/>
            <a:ext cx="10363200" cy="1260954"/>
          </a:xfrm>
        </p:spPr>
        <p:txBody>
          <a:bodyPr>
            <a:normAutofit/>
          </a:bodyPr>
          <a:lstStyle>
            <a:lvl1pPr>
              <a:defRPr sz="4400"/>
            </a:lvl1pPr>
          </a:lstStyle>
          <a:p>
            <a:r>
              <a:rPr lang="en-US"/>
              <a:t>Click to edit Master title style</a:t>
            </a:r>
            <a:endParaRPr lang="en-US" dirty="0"/>
          </a:p>
        </p:txBody>
      </p:sp>
      <p:sp>
        <p:nvSpPr>
          <p:cNvPr id="3" name="Subtitle 2"/>
          <p:cNvSpPr>
            <a:spLocks noGrp="1"/>
          </p:cNvSpPr>
          <p:nvPr>
            <p:ph type="subTitle" idx="1"/>
          </p:nvPr>
        </p:nvSpPr>
        <p:spPr>
          <a:xfrm>
            <a:off x="1828800" y="2485666"/>
            <a:ext cx="85344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24000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74063"/>
            <a:ext cx="10972800" cy="639762"/>
          </a:xfrm>
          <a:solidFill>
            <a:schemeClr val="accent1">
              <a:lumMod val="75000"/>
            </a:schemeClr>
          </a:solidFill>
        </p:spPr>
        <p:txBody>
          <a:bodyPr/>
          <a:lstStyle>
            <a:lvl1pPr>
              <a:defRPr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1316749"/>
            <a:ext cx="5386917" cy="63976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1956511"/>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1316749"/>
            <a:ext cx="5389033" cy="63976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9" y="1956511"/>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5393D9-3101-BB4B-A335-F9154987A23D}" type="datetimeFigureOut">
              <a:rPr lang="en-US" smtClean="0"/>
              <a:t>3/6/2025</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E36EDF-216B-8A4B-B224-7679C62C7FCB}" type="slidenum">
              <a:rPr lang="en-US" smtClean="0"/>
              <a:t>‹#›</a:t>
            </a:fld>
            <a:endParaRPr lang="en-US"/>
          </a:p>
        </p:txBody>
      </p:sp>
    </p:spTree>
    <p:extLst>
      <p:ext uri="{BB962C8B-B14F-4D97-AF65-F5344CB8AC3E}">
        <p14:creationId xmlns:p14="http://schemas.microsoft.com/office/powerpoint/2010/main" val="1373375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5393D9-3101-BB4B-A335-F9154987A23D}" type="datetimeFigureOut">
              <a:rPr lang="en-US" smtClean="0"/>
              <a:t>3/6/2025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E36EDF-216B-8A4B-B224-7679C62C7FCB}" type="slidenum">
              <a:rPr lang="en-US" smtClean="0"/>
              <a:t>‹#›</a:t>
            </a:fld>
            <a:endParaRPr lang="en-US"/>
          </a:p>
        </p:txBody>
      </p:sp>
      <p:sp>
        <p:nvSpPr>
          <p:cNvPr id="5" name="Title 1"/>
          <p:cNvSpPr>
            <a:spLocks noGrp="1"/>
          </p:cNvSpPr>
          <p:nvPr>
            <p:ph type="title"/>
          </p:nvPr>
        </p:nvSpPr>
        <p:spPr>
          <a:xfrm>
            <a:off x="609600" y="574235"/>
            <a:ext cx="10972800" cy="827372"/>
          </a:xfrm>
        </p:spPr>
        <p:txBody>
          <a:bodyPr/>
          <a:lstStyle/>
          <a:p>
            <a:r>
              <a:rPr lang="en-US"/>
              <a:t>Click to edit Master title style</a:t>
            </a:r>
          </a:p>
        </p:txBody>
      </p:sp>
      <p:sp>
        <p:nvSpPr>
          <p:cNvPr id="6" name="Content Placeholder 2"/>
          <p:cNvSpPr>
            <a:spLocks noGrp="1"/>
          </p:cNvSpPr>
          <p:nvPr>
            <p:ph idx="1"/>
          </p:nvPr>
        </p:nvSpPr>
        <p:spPr>
          <a:xfrm>
            <a:off x="609600" y="1458410"/>
            <a:ext cx="10972800" cy="48034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4554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5393D9-3101-BB4B-A335-F9154987A23D}" type="datetimeFigureOut">
              <a:rPr lang="en-US" smtClean="0"/>
              <a:t>3/6/2025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E36EDF-216B-8A4B-B224-7679C62C7FCB}" type="slidenum">
              <a:rPr lang="en-US" smtClean="0"/>
              <a:t>‹#›</a:t>
            </a:fld>
            <a:endParaRPr lang="en-US"/>
          </a:p>
        </p:txBody>
      </p:sp>
      <p:sp>
        <p:nvSpPr>
          <p:cNvPr id="5" name="Title 1"/>
          <p:cNvSpPr>
            <a:spLocks noGrp="1"/>
          </p:cNvSpPr>
          <p:nvPr>
            <p:ph type="title"/>
          </p:nvPr>
        </p:nvSpPr>
        <p:spPr>
          <a:xfrm>
            <a:off x="609600" y="574235"/>
            <a:ext cx="10972800" cy="827372"/>
          </a:xfrm>
          <a:solidFill>
            <a:schemeClr val="accent1">
              <a:lumMod val="75000"/>
            </a:schemeClr>
          </a:solidFill>
        </p:spPr>
        <p:txBody>
          <a:bodyPr/>
          <a:lstStyle>
            <a:lvl1pPr>
              <a:defRPr b="1" baseline="0">
                <a:solidFill>
                  <a:schemeClr val="bg1"/>
                </a:solidFill>
                <a:effectLst>
                  <a:outerShdw blurRad="38100" dist="38100" dir="2700000" algn="tl">
                    <a:srgbClr val="000000">
                      <a:alpha val="43137"/>
                    </a:srgbClr>
                  </a:outerShdw>
                </a:effectLst>
                <a:latin typeface="Franklin Gothic Book" panose="020B0503020102020204" pitchFamily="34" charset="0"/>
              </a:defRPr>
            </a:lvl1pPr>
          </a:lstStyle>
          <a:p>
            <a:r>
              <a:rPr lang="en-US"/>
              <a:t>Click to edit Master title style</a:t>
            </a:r>
            <a:endParaRPr lang="en-US" dirty="0"/>
          </a:p>
        </p:txBody>
      </p:sp>
      <p:sp>
        <p:nvSpPr>
          <p:cNvPr id="6" name="Content Placeholder 2"/>
          <p:cNvSpPr>
            <a:spLocks noGrp="1"/>
          </p:cNvSpPr>
          <p:nvPr>
            <p:ph idx="1"/>
          </p:nvPr>
        </p:nvSpPr>
        <p:spPr>
          <a:xfrm>
            <a:off x="609600" y="1458410"/>
            <a:ext cx="10972800" cy="48034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1702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5393D9-3101-BB4B-A335-F9154987A23D}" type="datetimeFigureOut">
              <a:rPr lang="en-US" smtClean="0"/>
              <a:t>3/6/2025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E36EDF-216B-8A4B-B224-7679C62C7FCB}" type="slidenum">
              <a:rPr lang="en-US" smtClean="0"/>
              <a:t>‹#›</a:t>
            </a:fld>
            <a:endParaRPr lang="en-US"/>
          </a:p>
        </p:txBody>
      </p:sp>
    </p:spTree>
    <p:extLst>
      <p:ext uri="{BB962C8B-B14F-4D97-AF65-F5344CB8AC3E}">
        <p14:creationId xmlns:p14="http://schemas.microsoft.com/office/powerpoint/2010/main" val="2728311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4071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626106"/>
            <a:ext cx="4011084" cy="1085275"/>
          </a:xfrm>
          <a:solidFill>
            <a:schemeClr val="accent1">
              <a:lumMod val="75000"/>
            </a:schemeClr>
          </a:solidFill>
        </p:spPr>
        <p:txBody>
          <a:bodyPr anchor="b">
            <a:normAutofit/>
          </a:bodyPr>
          <a:lstStyle>
            <a:lvl1pPr algn="l">
              <a:defRPr sz="2800" b="1" baseline="0">
                <a:solidFill>
                  <a:schemeClr val="bg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4766733" y="626104"/>
            <a:ext cx="6815667" cy="528337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1846020"/>
            <a:ext cx="4011084" cy="4063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5393D9-3101-BB4B-A335-F9154987A23D}"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E36EDF-216B-8A4B-B224-7679C62C7FCB}" type="slidenum">
              <a:rPr lang="en-US" smtClean="0"/>
              <a:t>‹#›</a:t>
            </a:fld>
            <a:endParaRPr lang="en-US"/>
          </a:p>
        </p:txBody>
      </p:sp>
    </p:spTree>
    <p:extLst>
      <p:ext uri="{BB962C8B-B14F-4D97-AF65-F5344CB8AC3E}">
        <p14:creationId xmlns:p14="http://schemas.microsoft.com/office/powerpoint/2010/main" val="3475147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5393D9-3101-BB4B-A335-F9154987A23D}"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E36EDF-216B-8A4B-B224-7679C62C7FCB}" type="slidenum">
              <a:rPr lang="en-US" smtClean="0"/>
              <a:t>‹#›</a:t>
            </a:fld>
            <a:endParaRPr lang="en-US"/>
          </a:p>
        </p:txBody>
      </p:sp>
    </p:spTree>
    <p:extLst>
      <p:ext uri="{BB962C8B-B14F-4D97-AF65-F5344CB8AC3E}">
        <p14:creationId xmlns:p14="http://schemas.microsoft.com/office/powerpoint/2010/main" val="1219269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5393D9-3101-BB4B-A335-F9154987A23D}"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36EDF-216B-8A4B-B224-7679C62C7FCB}" type="slidenum">
              <a:rPr lang="en-US" smtClean="0"/>
              <a:t>‹#›</a:t>
            </a:fld>
            <a:endParaRPr lang="en-US"/>
          </a:p>
        </p:txBody>
      </p:sp>
    </p:spTree>
    <p:extLst>
      <p:ext uri="{BB962C8B-B14F-4D97-AF65-F5344CB8AC3E}">
        <p14:creationId xmlns:p14="http://schemas.microsoft.com/office/powerpoint/2010/main" val="3392837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71137"/>
            <a:ext cx="2743200" cy="565502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471137"/>
            <a:ext cx="8026400" cy="565502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5393D9-3101-BB4B-A335-F9154987A23D}"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36EDF-216B-8A4B-B224-7679C62C7FCB}" type="slidenum">
              <a:rPr lang="en-US" smtClean="0"/>
              <a:t>‹#›</a:t>
            </a:fld>
            <a:endParaRPr lang="en-US"/>
          </a:p>
        </p:txBody>
      </p:sp>
    </p:spTree>
    <p:extLst>
      <p:ext uri="{BB962C8B-B14F-4D97-AF65-F5344CB8AC3E}">
        <p14:creationId xmlns:p14="http://schemas.microsoft.com/office/powerpoint/2010/main" val="1012645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2282502" y="4973519"/>
            <a:ext cx="7299618" cy="1440000"/>
          </a:xfrm>
          <a:solidFill>
            <a:schemeClr val="accent1"/>
          </a:solidFill>
        </p:spPr>
        <p:txBody>
          <a:bodyPr lIns="216000">
            <a:normAutofit/>
          </a:bodyPr>
          <a:lstStyle>
            <a:lvl1pPr algn="ctr">
              <a:defRPr sz="4000">
                <a:solidFill>
                  <a:schemeClr val="bg1"/>
                </a:solidFill>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2079233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49811"/>
            <a:ext cx="10363200" cy="1156782"/>
          </a:xfrm>
          <a:solidFill>
            <a:schemeClr val="accent1">
              <a:lumMod val="75000"/>
            </a:schemeClr>
          </a:solidFill>
        </p:spPr>
        <p:txBody>
          <a:bodyPr>
            <a:normAutofit/>
          </a:bodyPr>
          <a:lstStyle>
            <a:lvl1pPr>
              <a:defRPr sz="4400" b="1" baseline="0">
                <a:solidFill>
                  <a:schemeClr val="bg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828800" y="2416217"/>
            <a:ext cx="8534400" cy="1752600"/>
          </a:xfrm>
        </p:spPr>
        <p:txBody>
          <a:bodyPr>
            <a:normAutofit/>
          </a:bodyPr>
          <a:lstStyle>
            <a:lvl1pPr marL="0" indent="0" algn="ctr">
              <a:buNone/>
              <a:defRPr sz="28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93436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
        <p:nvSpPr>
          <p:cNvPr id="3" name="Rectangle 2" title="Decorative"/>
          <p:cNvSpPr/>
          <p:nvPr userDrawn="1"/>
        </p:nvSpPr>
        <p:spPr>
          <a:xfrm>
            <a:off x="0" y="0"/>
            <a:ext cx="12192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1513581" y="597067"/>
            <a:ext cx="8768625" cy="1149325"/>
          </a:xfrm>
        </p:spPr>
        <p:txBody>
          <a:bodyPr lIns="0"/>
          <a:lstStyle>
            <a:lvl1pPr algn="ctr">
              <a:defRPr>
                <a:solidFill>
                  <a:schemeClr val="bg1"/>
                </a:solidFill>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1038871" y="3050995"/>
            <a:ext cx="1643384" cy="1643384"/>
          </a:xfrm>
          <a:prstGeom prst="rect">
            <a:avLst/>
          </a:prstGeom>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3842264" y="3050995"/>
            <a:ext cx="1643384" cy="1643384"/>
          </a:xfrm>
          <a:prstGeom prst="rect">
            <a:avLst/>
          </a:prstGeom>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6645657" y="3061267"/>
            <a:ext cx="1643384" cy="1643384"/>
          </a:xfrm>
          <a:prstGeom prst="rect">
            <a:avLst/>
          </a:prstGeom>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449049" y="3061267"/>
            <a:ext cx="1643384" cy="1643384"/>
          </a:xfrm>
          <a:prstGeom prst="rect">
            <a:avLst/>
          </a:prstGeom>
        </p:spPr>
        <p:txBody>
          <a:bodyPr/>
          <a:lstStyle/>
          <a:p>
            <a:r>
              <a:rPr lang="en-US"/>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604711"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604711"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3410942"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3410942"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621717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621717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902340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902340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21"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759266"/>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solidFill>
                <a:schemeClr val="bg1"/>
              </a:solidFill>
            </a:endParaRPr>
          </a:p>
        </p:txBody>
      </p:sp>
    </p:spTree>
    <p:extLst>
      <p:ext uri="{BB962C8B-B14F-4D97-AF65-F5344CB8AC3E}">
        <p14:creationId xmlns:p14="http://schemas.microsoft.com/office/powerpoint/2010/main" val="3109059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67160"/>
            <a:ext cx="10972800" cy="798654"/>
          </a:xfrm>
        </p:spPr>
        <p:txBody>
          <a:bodyPr/>
          <a:lstStyle/>
          <a:p>
            <a:r>
              <a:rPr lang="en-US"/>
              <a:t>Click to edit Master title style</a:t>
            </a:r>
            <a:endParaRPr lang="en-US" dirty="0"/>
          </a:p>
        </p:txBody>
      </p:sp>
      <p:sp>
        <p:nvSpPr>
          <p:cNvPr id="3" name="Content Placeholder 2"/>
          <p:cNvSpPr>
            <a:spLocks noGrp="1"/>
          </p:cNvSpPr>
          <p:nvPr>
            <p:ph idx="1"/>
          </p:nvPr>
        </p:nvSpPr>
        <p:spPr>
          <a:xfrm>
            <a:off x="609600" y="1458410"/>
            <a:ext cx="10972800" cy="44099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5393D9-3101-BB4B-A335-F9154987A23D}" type="datetimeFigureOut">
              <a:rPr lang="en-US" smtClean="0"/>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E36EDF-216B-8A4B-B224-7679C62C7FCB}" type="slidenum">
              <a:rPr lang="en-US" smtClean="0"/>
              <a:t>‹#›</a:t>
            </a:fld>
            <a:endParaRPr lang="en-US"/>
          </a:p>
        </p:txBody>
      </p:sp>
    </p:spTree>
    <p:extLst>
      <p:ext uri="{BB962C8B-B14F-4D97-AF65-F5344CB8AC3E}">
        <p14:creationId xmlns:p14="http://schemas.microsoft.com/office/powerpoint/2010/main" val="206937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67160"/>
            <a:ext cx="10972800" cy="798654"/>
          </a:xfrm>
          <a:solidFill>
            <a:schemeClr val="accent1">
              <a:lumMod val="75000"/>
            </a:schemeClr>
          </a:solidFill>
        </p:spPr>
        <p:txBody>
          <a:bodyPr/>
          <a:lstStyle>
            <a:lvl1pPr>
              <a:defRPr b="1" baseline="0">
                <a:solidFill>
                  <a:schemeClr val="bg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609600" y="1458410"/>
            <a:ext cx="10972800" cy="44099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5393D9-3101-BB4B-A335-F9154987A23D}"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36EDF-216B-8A4B-B224-7679C62C7FCB}" type="slidenum">
              <a:rPr lang="en-US" smtClean="0"/>
              <a:t>‹#›</a:t>
            </a:fld>
            <a:endParaRPr lang="en-US"/>
          </a:p>
        </p:txBody>
      </p:sp>
    </p:spTree>
    <p:extLst>
      <p:ext uri="{BB962C8B-B14F-4D97-AF65-F5344CB8AC3E}">
        <p14:creationId xmlns:p14="http://schemas.microsoft.com/office/powerpoint/2010/main" val="1323680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baseline="0"/>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5393D9-3101-BB4B-A335-F9154987A23D}"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36EDF-216B-8A4B-B224-7679C62C7FCB}" type="slidenum">
              <a:rPr lang="en-US" smtClean="0"/>
              <a:t>‹#›</a:t>
            </a:fld>
            <a:endParaRPr lang="en-US"/>
          </a:p>
        </p:txBody>
      </p:sp>
    </p:spTree>
    <p:extLst>
      <p:ext uri="{BB962C8B-B14F-4D97-AF65-F5344CB8AC3E}">
        <p14:creationId xmlns:p14="http://schemas.microsoft.com/office/powerpoint/2010/main" val="262669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a:solidFill>
            <a:schemeClr val="accent1">
              <a:lumMod val="75000"/>
            </a:schemeClr>
          </a:solidFill>
        </p:spPr>
        <p:txBody>
          <a:bodyPr anchor="t"/>
          <a:lstStyle>
            <a:lvl1pPr algn="l">
              <a:defRPr sz="4000" b="1" cap="all" baseline="0">
                <a:solidFill>
                  <a:schemeClr val="bg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5393D9-3101-BB4B-A335-F9154987A23D}"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36EDF-216B-8A4B-B224-7679C62C7FCB}" type="slidenum">
              <a:rPr lang="en-US" smtClean="0"/>
              <a:t>‹#›</a:t>
            </a:fld>
            <a:endParaRPr lang="en-US"/>
          </a:p>
        </p:txBody>
      </p:sp>
    </p:spTree>
    <p:extLst>
      <p:ext uri="{BB962C8B-B14F-4D97-AF65-F5344CB8AC3E}">
        <p14:creationId xmlns:p14="http://schemas.microsoft.com/office/powerpoint/2010/main" val="186504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94483"/>
            <a:ext cx="10972800" cy="93754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3"/>
            <a:ext cx="5384800" cy="43365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3365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5393D9-3101-BB4B-A335-F9154987A23D}"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E36EDF-216B-8A4B-B224-7679C62C7FCB}" type="slidenum">
              <a:rPr lang="en-US" smtClean="0"/>
              <a:t>‹#›</a:t>
            </a:fld>
            <a:endParaRPr lang="en-US"/>
          </a:p>
        </p:txBody>
      </p:sp>
    </p:spTree>
    <p:extLst>
      <p:ext uri="{BB962C8B-B14F-4D97-AF65-F5344CB8AC3E}">
        <p14:creationId xmlns:p14="http://schemas.microsoft.com/office/powerpoint/2010/main" val="3537366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67159"/>
            <a:ext cx="10972800" cy="694483"/>
          </a:xfrm>
          <a:solidFill>
            <a:schemeClr val="accent1">
              <a:lumMod val="75000"/>
            </a:schemeClr>
          </a:solidFill>
        </p:spPr>
        <p:txBody>
          <a:bodyPr/>
          <a:lstStyle>
            <a:lvl1pPr>
              <a:defRPr b="1">
                <a:solidFill>
                  <a:schemeClr val="bg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sz="half" idx="1"/>
          </p:nvPr>
        </p:nvSpPr>
        <p:spPr>
          <a:xfrm>
            <a:off x="609600" y="1357666"/>
            <a:ext cx="5384800" cy="4524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357666"/>
            <a:ext cx="5384800" cy="4524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5393D9-3101-BB4B-A335-F9154987A23D}"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E36EDF-216B-8A4B-B224-7679C62C7FCB}" type="slidenum">
              <a:rPr lang="en-US" smtClean="0"/>
              <a:t>‹#›</a:t>
            </a:fld>
            <a:endParaRPr lang="en-US"/>
          </a:p>
        </p:txBody>
      </p:sp>
    </p:spTree>
    <p:extLst>
      <p:ext uri="{BB962C8B-B14F-4D97-AF65-F5344CB8AC3E}">
        <p14:creationId xmlns:p14="http://schemas.microsoft.com/office/powerpoint/2010/main" val="91423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5393D9-3101-BB4B-A335-F9154987A23D}" type="datetimeFigureOut">
              <a:rPr lang="en-US" smtClean="0"/>
              <a:t>3/6/2025</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E36EDF-216B-8A4B-B224-7679C62C7FCB}" type="slidenum">
              <a:rPr lang="en-US" smtClean="0"/>
              <a:t>‹#›</a:t>
            </a:fld>
            <a:endParaRPr lang="en-US"/>
          </a:p>
        </p:txBody>
      </p:sp>
    </p:spTree>
    <p:extLst>
      <p:ext uri="{BB962C8B-B14F-4D97-AF65-F5344CB8AC3E}">
        <p14:creationId xmlns:p14="http://schemas.microsoft.com/office/powerpoint/2010/main" val="48157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74235"/>
            <a:ext cx="10972800" cy="8273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609600" y="10601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5393D9-3101-BB4B-A335-F9154987A23D}" type="datetimeFigureOut">
              <a:rPr lang="en-US" smtClean="0"/>
              <a:pPr/>
              <a:t>3/6/2025</a:t>
            </a:fld>
            <a:endParaRPr lang="en-US" dirty="0"/>
          </a:p>
        </p:txBody>
      </p:sp>
      <p:sp>
        <p:nvSpPr>
          <p:cNvPr id="5" name="Footer Placeholder 4"/>
          <p:cNvSpPr>
            <a:spLocks noGrp="1"/>
          </p:cNvSpPr>
          <p:nvPr>
            <p:ph type="ftr" sz="quarter" idx="3"/>
          </p:nvPr>
        </p:nvSpPr>
        <p:spPr>
          <a:xfrm>
            <a:off x="4165600" y="10601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10601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E36EDF-216B-8A4B-B224-7679C62C7FCB}" type="slidenum">
              <a:rPr lang="en-US" smtClean="0"/>
              <a:pPr/>
              <a:t>‹#›</a:t>
            </a:fld>
            <a:endParaRPr lang="en-US" dirty="0"/>
          </a:p>
        </p:txBody>
      </p:sp>
      <p:sp>
        <p:nvSpPr>
          <p:cNvPr id="3" name="Text Placeholder 2"/>
          <p:cNvSpPr>
            <a:spLocks noGrp="1"/>
          </p:cNvSpPr>
          <p:nvPr>
            <p:ph type="body" idx="1"/>
          </p:nvPr>
        </p:nvSpPr>
        <p:spPr>
          <a:xfrm>
            <a:off x="609600" y="1504702"/>
            <a:ext cx="10972800" cy="427757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ECB7FCFC-82C4-4D42-B46B-142BD025EB89}"/>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9552459" y="6154615"/>
            <a:ext cx="2575280" cy="548715"/>
          </a:xfrm>
          <a:prstGeom prst="rect">
            <a:avLst/>
          </a:prstGeom>
        </p:spPr>
      </p:pic>
      <p:pic>
        <p:nvPicPr>
          <p:cNvPr id="10" name="Picture 9">
            <a:extLst>
              <a:ext uri="{FF2B5EF4-FFF2-40B4-BE49-F238E27FC236}">
                <a16:creationId xmlns:a16="http://schemas.microsoft.com/office/drawing/2014/main" id="{DE8C7255-41BC-41E2-AFE8-170BBC902E4C}"/>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0336" y="6042901"/>
            <a:ext cx="2450504" cy="686558"/>
          </a:xfrm>
          <a:prstGeom prst="rect">
            <a:avLst/>
          </a:prstGeom>
        </p:spPr>
      </p:pic>
      <p:pic>
        <p:nvPicPr>
          <p:cNvPr id="11" name="Picture 10">
            <a:extLst>
              <a:ext uri="{FF2B5EF4-FFF2-40B4-BE49-F238E27FC236}">
                <a16:creationId xmlns:a16="http://schemas.microsoft.com/office/drawing/2014/main" id="{224CD072-43A5-4A2B-93C1-B3C167196151}"/>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5132703" y="6330691"/>
            <a:ext cx="1926594" cy="370261"/>
          </a:xfrm>
          <a:prstGeom prst="rect">
            <a:avLst/>
          </a:prstGeom>
        </p:spPr>
      </p:pic>
      <p:sp>
        <p:nvSpPr>
          <p:cNvPr id="12" name="Rectangle 11">
            <a:extLst>
              <a:ext uri="{FF2B5EF4-FFF2-40B4-BE49-F238E27FC236}">
                <a16:creationId xmlns:a16="http://schemas.microsoft.com/office/drawing/2014/main" id="{9BAEFF1E-A76E-4B36-8D79-0AC467908BE9}"/>
              </a:ext>
            </a:extLst>
          </p:cNvPr>
          <p:cNvSpPr/>
          <p:nvPr userDrawn="1"/>
        </p:nvSpPr>
        <p:spPr>
          <a:xfrm>
            <a:off x="0" y="6738251"/>
            <a:ext cx="12192000" cy="116541"/>
          </a:xfrm>
          <a:prstGeom prst="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5021677"/>
      </p:ext>
    </p:extLst>
  </p:cSld>
  <p:clrMap bg1="lt1" tx1="dk1" bg2="lt2" tx2="dk2" accent1="accent1" accent2="accent2" accent3="accent3" accent4="accent4" accent5="accent5" accent6="accent6" hlink="hlink" folHlink="folHlink"/>
  <p:sldLayoutIdLst>
    <p:sldLayoutId id="2147483685" r:id="rId1"/>
    <p:sldLayoutId id="2147483700" r:id="rId2"/>
    <p:sldLayoutId id="2147483686" r:id="rId3"/>
    <p:sldLayoutId id="2147483697" r:id="rId4"/>
    <p:sldLayoutId id="2147483687" r:id="rId5"/>
    <p:sldLayoutId id="2147483701" r:id="rId6"/>
    <p:sldLayoutId id="2147483688" r:id="rId7"/>
    <p:sldLayoutId id="2147483698" r:id="rId8"/>
    <p:sldLayoutId id="2147483689" r:id="rId9"/>
    <p:sldLayoutId id="2147483703" r:id="rId10"/>
    <p:sldLayoutId id="2147483691" r:id="rId11"/>
    <p:sldLayoutId id="2147483699" r:id="rId12"/>
    <p:sldLayoutId id="2147483696" r:id="rId13"/>
    <p:sldLayoutId id="2147483702" r:id="rId14"/>
    <p:sldLayoutId id="2147483692" r:id="rId15"/>
    <p:sldLayoutId id="2147483693" r:id="rId16"/>
    <p:sldLayoutId id="2147483694" r:id="rId17"/>
    <p:sldLayoutId id="2147483695" r:id="rId18"/>
    <p:sldLayoutId id="2147483705" r:id="rId19"/>
    <p:sldLayoutId id="2147483706" r:id="rId20"/>
  </p:sldLayoutIdLst>
  <p:txStyles>
    <p:titleStyle>
      <a:lvl1pPr algn="ctr" defTabSz="457200" rtl="0" eaLnBrk="1" latinLnBrk="0" hangingPunct="1">
        <a:spcBef>
          <a:spcPct val="0"/>
        </a:spcBef>
        <a:buNone/>
        <a:defRPr sz="4000" kern="1200" baseline="0">
          <a:solidFill>
            <a:schemeClr val="accent1">
              <a:lumMod val="75000"/>
            </a:schemeClr>
          </a:solidFill>
          <a:latin typeface="Franklin Gothic Book" panose="020B0503020102020204"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baseline="0">
          <a:solidFill>
            <a:schemeClr val="tx1">
              <a:lumMod val="65000"/>
              <a:lumOff val="35000"/>
            </a:schemeClr>
          </a:solidFill>
          <a:latin typeface="Franklin Gothic Book" panose="020B0503020102020204" pitchFamily="34" charset="0"/>
          <a:ea typeface="+mn-ea"/>
          <a:cs typeface="+mn-cs"/>
        </a:defRPr>
      </a:lvl1pPr>
      <a:lvl2pPr marL="742950" indent="-285750" algn="l" defTabSz="457200" rtl="0" eaLnBrk="1" latinLnBrk="0" hangingPunct="1">
        <a:spcBef>
          <a:spcPct val="20000"/>
        </a:spcBef>
        <a:buFont typeface="Arial"/>
        <a:buChar char="–"/>
        <a:defRPr sz="2800" kern="1200" baseline="0">
          <a:solidFill>
            <a:schemeClr val="tx1">
              <a:lumMod val="65000"/>
              <a:lumOff val="35000"/>
            </a:schemeClr>
          </a:solidFill>
          <a:latin typeface="Franklin Gothic Book" panose="020B0503020102020204" pitchFamily="34" charset="0"/>
          <a:ea typeface="+mn-ea"/>
          <a:cs typeface="+mn-cs"/>
        </a:defRPr>
      </a:lvl2pPr>
      <a:lvl3pPr marL="1143000" indent="-228600" algn="l" defTabSz="457200" rtl="0" eaLnBrk="1" latinLnBrk="0" hangingPunct="1">
        <a:spcBef>
          <a:spcPct val="20000"/>
        </a:spcBef>
        <a:buFont typeface="Arial"/>
        <a:buChar char="•"/>
        <a:defRPr sz="2400" kern="1200" baseline="0">
          <a:solidFill>
            <a:schemeClr val="tx1">
              <a:lumMod val="65000"/>
              <a:lumOff val="35000"/>
            </a:schemeClr>
          </a:solidFill>
          <a:latin typeface="Franklin Gothic Book" panose="020B0503020102020204" pitchFamily="34" charset="0"/>
          <a:ea typeface="+mn-ea"/>
          <a:cs typeface="+mn-cs"/>
        </a:defRPr>
      </a:lvl3pPr>
      <a:lvl4pPr marL="16002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4pPr>
      <a:lvl5pPr marL="20574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tiny.utk.edu/farmbusinessplan"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7.png"/><Relationship Id="rId7" Type="http://schemas.openxmlformats.org/officeDocument/2006/relationships/diagramQuickStyle" Target="../diagrams/quickStyle3.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8.png"/><Relationship Id="rId4" Type="http://schemas.openxmlformats.org/officeDocument/2006/relationships/image" Target="../media/image13.png"/><Relationship Id="rId9" Type="http://schemas.microsoft.com/office/2007/relationships/diagramDrawing" Target="../diagrams/drawing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8.jp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8.jp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9.png"/><Relationship Id="rId7" Type="http://schemas.openxmlformats.org/officeDocument/2006/relationships/diagramQuickStyle" Target="../diagrams/quickStyle4.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8.png"/><Relationship Id="rId4" Type="http://schemas.openxmlformats.org/officeDocument/2006/relationships/image" Target="../media/image13.png"/><Relationship Id="rId9" Type="http://schemas.microsoft.com/office/2007/relationships/diagramDrawing" Target="../diagrams/drawing4.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0.png"/><Relationship Id="rId7" Type="http://schemas.openxmlformats.org/officeDocument/2006/relationships/diagramColors" Target="../diagrams/colors11.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QuickStyle" Target="../diagrams/quickStyle11.xml"/><Relationship Id="rId5" Type="http://schemas.openxmlformats.org/officeDocument/2006/relationships/diagramLayout" Target="../diagrams/layout11.xml"/><Relationship Id="rId10" Type="http://schemas.openxmlformats.org/officeDocument/2006/relationships/image" Target="../media/image8.png"/><Relationship Id="rId4" Type="http://schemas.openxmlformats.org/officeDocument/2006/relationships/diagramData" Target="../diagrams/data11.xml"/><Relationship Id="rId9" Type="http://schemas.openxmlformats.org/officeDocument/2006/relationships/image" Target="../media/image13.png"/></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10" Type="http://schemas.openxmlformats.org/officeDocument/2006/relationships/image" Target="../media/image21.jpg"/><Relationship Id="rId4" Type="http://schemas.openxmlformats.org/officeDocument/2006/relationships/diagramLayout" Target="../diagrams/layout12.xml"/><Relationship Id="rId9"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arec.tennessee.edu/extension/manage" TargetMode="Externa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27.png"/><Relationship Id="rId7" Type="http://schemas.openxmlformats.org/officeDocument/2006/relationships/diagramQuickStyle" Target="../diagrams/quickStyle13.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Layout" Target="../diagrams/layout13.xml"/><Relationship Id="rId5" Type="http://schemas.openxmlformats.org/officeDocument/2006/relationships/diagramData" Target="../diagrams/data13.xml"/><Relationship Id="rId10" Type="http://schemas.openxmlformats.org/officeDocument/2006/relationships/image" Target="../media/image8.png"/><Relationship Id="rId4" Type="http://schemas.openxmlformats.org/officeDocument/2006/relationships/image" Target="../media/image13.png"/><Relationship Id="rId9" Type="http://schemas.microsoft.com/office/2007/relationships/diagramDrawing" Target="../diagrams/drawing13.xml"/></Relationships>
</file>

<file path=ppt/slides/_rels/slide3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png"/><Relationship Id="rId7" Type="http://schemas.openxmlformats.org/officeDocument/2006/relationships/image" Target="../media/image34.jp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4.jpeg"/><Relationship Id="rId7" Type="http://schemas.openxmlformats.org/officeDocument/2006/relationships/hyperlink" Target="https://tiny.utk.edu/planpresentation"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https://tiny.utk.edu/planpresentation"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037" b="-9037"/>
            </a:stretch>
          </a:blipFill>
        </p:spPr>
      </p:sp>
      <p:grpSp>
        <p:nvGrpSpPr>
          <p:cNvPr id="3" name="Group 3"/>
          <p:cNvGrpSpPr/>
          <p:nvPr/>
        </p:nvGrpSpPr>
        <p:grpSpPr>
          <a:xfrm>
            <a:off x="1350898" y="660401"/>
            <a:ext cx="9490205" cy="4942687"/>
            <a:chOff x="0" y="0"/>
            <a:chExt cx="3749217" cy="1952666"/>
          </a:xfrm>
        </p:grpSpPr>
        <p:sp>
          <p:nvSpPr>
            <p:cNvPr id="4" name="Freeform 4"/>
            <p:cNvSpPr/>
            <p:nvPr/>
          </p:nvSpPr>
          <p:spPr>
            <a:xfrm>
              <a:off x="0" y="0"/>
              <a:ext cx="3749217" cy="1952666"/>
            </a:xfrm>
            <a:custGeom>
              <a:avLst/>
              <a:gdLst/>
              <a:ahLst/>
              <a:cxnLst/>
              <a:rect l="l" t="t" r="r" b="b"/>
              <a:pathLst>
                <a:path w="3749217" h="1952666">
                  <a:moveTo>
                    <a:pt x="0" y="0"/>
                  </a:moveTo>
                  <a:lnTo>
                    <a:pt x="3749217" y="0"/>
                  </a:lnTo>
                  <a:lnTo>
                    <a:pt x="3749217" y="1952666"/>
                  </a:lnTo>
                  <a:lnTo>
                    <a:pt x="0" y="1952666"/>
                  </a:lnTo>
                  <a:close/>
                </a:path>
              </a:pathLst>
            </a:custGeom>
            <a:solidFill>
              <a:srgbClr val="FFFFFF">
                <a:alpha val="89804"/>
              </a:srgbClr>
            </a:solidFill>
          </p:spPr>
        </p:sp>
        <p:sp>
          <p:nvSpPr>
            <p:cNvPr id="5" name="TextBox 5"/>
            <p:cNvSpPr txBox="1"/>
            <p:nvPr/>
          </p:nvSpPr>
          <p:spPr>
            <a:xfrm>
              <a:off x="0" y="-38100"/>
              <a:ext cx="3749217" cy="1990766"/>
            </a:xfrm>
            <a:prstGeom prst="rect">
              <a:avLst/>
            </a:prstGeom>
          </p:spPr>
          <p:txBody>
            <a:bodyPr lIns="33867" tIns="33867" rIns="33867" bIns="33867" rtlCol="0" anchor="ctr"/>
            <a:lstStyle/>
            <a:p>
              <a:pPr algn="ctr">
                <a:lnSpc>
                  <a:spcPts val="1773"/>
                </a:lnSpc>
                <a:spcBef>
                  <a:spcPct val="0"/>
                </a:spcBef>
              </a:pPr>
              <a:endParaRPr sz="1200"/>
            </a:p>
          </p:txBody>
        </p:sp>
      </p:grpSp>
      <p:sp>
        <p:nvSpPr>
          <p:cNvPr id="6" name="Freeform 6"/>
          <p:cNvSpPr/>
          <p:nvPr/>
        </p:nvSpPr>
        <p:spPr>
          <a:xfrm>
            <a:off x="0" y="5921052"/>
            <a:ext cx="12198350" cy="936949"/>
          </a:xfrm>
          <a:custGeom>
            <a:avLst/>
            <a:gdLst/>
            <a:ahLst/>
            <a:cxnLst/>
            <a:rect l="l" t="t" r="r" b="b"/>
            <a:pathLst>
              <a:path w="18297525" h="1405423">
                <a:moveTo>
                  <a:pt x="0" y="0"/>
                </a:moveTo>
                <a:lnTo>
                  <a:pt x="18297525" y="0"/>
                </a:lnTo>
                <a:lnTo>
                  <a:pt x="18297525" y="1405423"/>
                </a:lnTo>
                <a:lnTo>
                  <a:pt x="0" y="1405423"/>
                </a:lnTo>
                <a:lnTo>
                  <a:pt x="0" y="0"/>
                </a:lnTo>
                <a:close/>
              </a:path>
            </a:pathLst>
          </a:custGeom>
          <a:blipFill>
            <a:blip r:embed="rId4"/>
            <a:stretch>
              <a:fillRect/>
            </a:stretch>
          </a:blipFill>
        </p:spPr>
      </p:sp>
      <p:grpSp>
        <p:nvGrpSpPr>
          <p:cNvPr id="7" name="Group 7"/>
          <p:cNvGrpSpPr/>
          <p:nvPr/>
        </p:nvGrpSpPr>
        <p:grpSpPr>
          <a:xfrm>
            <a:off x="5067300" y="5927889"/>
            <a:ext cx="2057400" cy="698659"/>
            <a:chOff x="0" y="0"/>
            <a:chExt cx="812800" cy="276013"/>
          </a:xfrm>
        </p:grpSpPr>
        <p:sp>
          <p:nvSpPr>
            <p:cNvPr id="8" name="Freeform 8"/>
            <p:cNvSpPr/>
            <p:nvPr/>
          </p:nvSpPr>
          <p:spPr>
            <a:xfrm>
              <a:off x="0" y="0"/>
              <a:ext cx="812800" cy="276013"/>
            </a:xfrm>
            <a:custGeom>
              <a:avLst/>
              <a:gdLst/>
              <a:ahLst/>
              <a:cxnLst/>
              <a:rect l="l" t="t" r="r" b="b"/>
              <a:pathLst>
                <a:path w="812800" h="276013">
                  <a:moveTo>
                    <a:pt x="0" y="0"/>
                  </a:moveTo>
                  <a:lnTo>
                    <a:pt x="812800" y="0"/>
                  </a:lnTo>
                  <a:lnTo>
                    <a:pt x="812800" y="276013"/>
                  </a:lnTo>
                  <a:lnTo>
                    <a:pt x="0" y="276013"/>
                  </a:lnTo>
                  <a:close/>
                </a:path>
              </a:pathLst>
            </a:custGeom>
            <a:solidFill>
              <a:srgbClr val="FFFFFF"/>
            </a:solidFill>
          </p:spPr>
        </p:sp>
        <p:sp>
          <p:nvSpPr>
            <p:cNvPr id="9" name="TextBox 9"/>
            <p:cNvSpPr txBox="1"/>
            <p:nvPr/>
          </p:nvSpPr>
          <p:spPr>
            <a:xfrm>
              <a:off x="0" y="-38100"/>
              <a:ext cx="812800" cy="314113"/>
            </a:xfrm>
            <a:prstGeom prst="rect">
              <a:avLst/>
            </a:prstGeom>
          </p:spPr>
          <p:txBody>
            <a:bodyPr lIns="33867" tIns="33867" rIns="33867" bIns="33867" rtlCol="0" anchor="ctr"/>
            <a:lstStyle/>
            <a:p>
              <a:pPr algn="ctr">
                <a:lnSpc>
                  <a:spcPts val="1773"/>
                </a:lnSpc>
              </a:pPr>
              <a:endParaRPr sz="1200"/>
            </a:p>
          </p:txBody>
        </p:sp>
      </p:grpSp>
      <p:sp>
        <p:nvSpPr>
          <p:cNvPr id="11" name="TextBox 11"/>
          <p:cNvSpPr txBox="1"/>
          <p:nvPr/>
        </p:nvSpPr>
        <p:spPr>
          <a:xfrm>
            <a:off x="2551518" y="3376146"/>
            <a:ext cx="7088963" cy="2089162"/>
          </a:xfrm>
          <a:prstGeom prst="rect">
            <a:avLst/>
          </a:prstGeom>
        </p:spPr>
        <p:txBody>
          <a:bodyPr lIns="0" tIns="0" rIns="0" bIns="0" rtlCol="0" anchor="t">
            <a:spAutoFit/>
          </a:bodyPr>
          <a:lstStyle/>
          <a:p>
            <a:pPr algn="ctr">
              <a:lnSpc>
                <a:spcPts val="3267"/>
              </a:lnSpc>
            </a:pPr>
            <a:r>
              <a:rPr lang="en-US" sz="2333" dirty="0">
                <a:solidFill>
                  <a:srgbClr val="44484B"/>
                </a:solidFill>
                <a:latin typeface="Josefin Sans Regular"/>
              </a:rPr>
              <a:t>University of Tennessee</a:t>
            </a:r>
          </a:p>
          <a:p>
            <a:pPr algn="ctr">
              <a:lnSpc>
                <a:spcPts val="3267"/>
              </a:lnSpc>
            </a:pPr>
            <a:r>
              <a:rPr lang="en-US" sz="2333" dirty="0">
                <a:solidFill>
                  <a:srgbClr val="44484B"/>
                </a:solidFill>
                <a:latin typeface="Josefin Sans Regular"/>
              </a:rPr>
              <a:t>Center of Farm Management</a:t>
            </a:r>
          </a:p>
          <a:p>
            <a:pPr algn="ctr">
              <a:lnSpc>
                <a:spcPts val="3267"/>
              </a:lnSpc>
            </a:pPr>
            <a:r>
              <a:rPr lang="en-US" sz="2333" dirty="0">
                <a:solidFill>
                  <a:srgbClr val="44484B"/>
                </a:solidFill>
                <a:latin typeface="Josefin Sans Regular"/>
              </a:rPr>
              <a:t>Rachel Painter </a:t>
            </a:r>
          </a:p>
          <a:p>
            <a:pPr algn="ctr">
              <a:lnSpc>
                <a:spcPts val="3267"/>
              </a:lnSpc>
            </a:pPr>
            <a:r>
              <a:rPr lang="en-US" sz="2333" dirty="0">
                <a:solidFill>
                  <a:srgbClr val="44484B"/>
                </a:solidFill>
                <a:latin typeface="Josefin Sans Regular"/>
              </a:rPr>
              <a:t>rpainter@utk.edu</a:t>
            </a:r>
          </a:p>
          <a:p>
            <a:pPr algn="ctr">
              <a:lnSpc>
                <a:spcPts val="3267"/>
              </a:lnSpc>
            </a:pPr>
            <a:r>
              <a:rPr lang="en-US" sz="2333" dirty="0">
                <a:solidFill>
                  <a:srgbClr val="44484B"/>
                </a:solidFill>
                <a:latin typeface="Josefin Sans Regular"/>
              </a:rPr>
              <a:t>2025</a:t>
            </a:r>
          </a:p>
        </p:txBody>
      </p:sp>
      <p:sp>
        <p:nvSpPr>
          <p:cNvPr id="12" name="TextBox 12"/>
          <p:cNvSpPr txBox="1"/>
          <p:nvPr/>
        </p:nvSpPr>
        <p:spPr>
          <a:xfrm>
            <a:off x="1350897" y="1399465"/>
            <a:ext cx="9550400" cy="1838901"/>
          </a:xfrm>
          <a:prstGeom prst="rect">
            <a:avLst/>
          </a:prstGeom>
        </p:spPr>
        <p:txBody>
          <a:bodyPr lIns="0" tIns="0" rIns="0" bIns="0" rtlCol="0" anchor="t">
            <a:spAutoFit/>
          </a:bodyPr>
          <a:lstStyle/>
          <a:p>
            <a:pPr algn="ctr">
              <a:lnSpc>
                <a:spcPts val="7466"/>
              </a:lnSpc>
            </a:pPr>
            <a:r>
              <a:rPr lang="en-US" sz="5333" b="1" dirty="0">
                <a:solidFill>
                  <a:srgbClr val="44484B"/>
                </a:solidFill>
                <a:latin typeface="League Spartan"/>
              </a:rPr>
              <a:t>Developing a Farm </a:t>
            </a:r>
          </a:p>
          <a:p>
            <a:pPr algn="ctr">
              <a:lnSpc>
                <a:spcPts val="7466"/>
              </a:lnSpc>
            </a:pPr>
            <a:r>
              <a:rPr lang="en-US" sz="5333" b="1" dirty="0">
                <a:solidFill>
                  <a:srgbClr val="44484B"/>
                </a:solidFill>
                <a:latin typeface="League Spartan"/>
              </a:rPr>
              <a:t>Business Plan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61E7BF38-0024-4C90-97E5-422393C7E4E1}"/>
              </a:ext>
            </a:extLst>
          </p:cNvPr>
          <p:cNvSpPr>
            <a:spLocks noGrp="1"/>
          </p:cNvSpPr>
          <p:nvPr>
            <p:ph type="title"/>
          </p:nvPr>
        </p:nvSpPr>
        <p:spPr>
          <a:xfrm>
            <a:off x="6341327" y="258106"/>
            <a:ext cx="4386146" cy="1424981"/>
          </a:xfrm>
        </p:spPr>
        <p:txBody>
          <a:bodyPr>
            <a:normAutofit/>
          </a:bodyPr>
          <a:lstStyle/>
          <a:p>
            <a:r>
              <a:rPr lang="en-US" dirty="0">
                <a:solidFill>
                  <a:schemeClr val="tx1"/>
                </a:solidFill>
              </a:rPr>
              <a:t>Developing a Farm Business Plan</a:t>
            </a:r>
          </a:p>
        </p:txBody>
      </p:sp>
      <p:sp>
        <p:nvSpPr>
          <p:cNvPr id="9" name="Rectangle 8">
            <a:extLst>
              <a:ext uri="{FF2B5EF4-FFF2-40B4-BE49-F238E27FC236}">
                <a16:creationId xmlns:a16="http://schemas.microsoft.com/office/drawing/2014/main" id="{35C092E1-FE6C-4B1A-AA2E-27C17C5C57CF}"/>
              </a:ext>
            </a:extLst>
          </p:cNvPr>
          <p:cNvSpPr/>
          <p:nvPr/>
        </p:nvSpPr>
        <p:spPr>
          <a:xfrm>
            <a:off x="6093376" y="5065196"/>
            <a:ext cx="4209321" cy="646331"/>
          </a:xfrm>
          <a:prstGeom prst="rect">
            <a:avLst/>
          </a:prstGeom>
        </p:spPr>
        <p:txBody>
          <a:bodyPr wrap="square">
            <a:spAutoFit/>
          </a:bodyPr>
          <a:lstStyle/>
          <a:p>
            <a:pPr lvl="0" algn="ctr"/>
            <a:r>
              <a:rPr lang="en-US" dirty="0"/>
              <a:t>Find this publication series at </a:t>
            </a:r>
          </a:p>
          <a:p>
            <a:pPr lvl="0" algn="ctr"/>
            <a:r>
              <a:rPr lang="en-US" dirty="0">
                <a:hlinkClick r:id="rId3"/>
              </a:rPr>
              <a:t>tiny.utk.edu/</a:t>
            </a:r>
            <a:r>
              <a:rPr lang="en-US" dirty="0" err="1">
                <a:hlinkClick r:id="rId3"/>
              </a:rPr>
              <a:t>farmbusinessplan</a:t>
            </a:r>
            <a:endParaRPr lang="en-US" dirty="0"/>
          </a:p>
        </p:txBody>
      </p:sp>
      <p:pic>
        <p:nvPicPr>
          <p:cNvPr id="7" name="Picture 15" descr="Table&#10;&#10;Description automatically generated">
            <a:extLst>
              <a:ext uri="{FF2B5EF4-FFF2-40B4-BE49-F238E27FC236}">
                <a16:creationId xmlns:a16="http://schemas.microsoft.com/office/drawing/2014/main" id="{C4A0B336-D00A-4D0C-8863-984D2B4B2F66}"/>
              </a:ext>
            </a:extLst>
          </p:cNvPr>
          <p:cNvPicPr>
            <a:picLocks noChangeAspect="1"/>
          </p:cNvPicPr>
          <p:nvPr/>
        </p:nvPicPr>
        <p:blipFill rotWithShape="1">
          <a:blip r:embed="rId4"/>
          <a:srcRect t="4840" b="10917"/>
          <a:stretch/>
        </p:blipFill>
        <p:spPr>
          <a:xfrm>
            <a:off x="591015" y="258106"/>
            <a:ext cx="5259659" cy="5693432"/>
          </a:xfrm>
          <a:prstGeom prst="rect">
            <a:avLst/>
          </a:prstGeom>
        </p:spPr>
      </p:pic>
      <p:sp>
        <p:nvSpPr>
          <p:cNvPr id="10" name="TextBox 9">
            <a:extLst>
              <a:ext uri="{FF2B5EF4-FFF2-40B4-BE49-F238E27FC236}">
                <a16:creationId xmlns:a16="http://schemas.microsoft.com/office/drawing/2014/main" id="{5B51F5C0-EBB8-466D-BCF6-9D897E64E335}"/>
              </a:ext>
            </a:extLst>
          </p:cNvPr>
          <p:cNvSpPr txBox="1"/>
          <p:nvPr/>
        </p:nvSpPr>
        <p:spPr>
          <a:xfrm>
            <a:off x="5984489" y="1992834"/>
            <a:ext cx="5417296"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Template/Executive Summary D179A</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Business Description D197B</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Marketing Plan D197C</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Financial Plan D197D </a:t>
            </a:r>
          </a:p>
        </p:txBody>
      </p:sp>
      <p:sp>
        <p:nvSpPr>
          <p:cNvPr id="6" name="Rectangle 5">
            <a:extLst>
              <a:ext uri="{FF2B5EF4-FFF2-40B4-BE49-F238E27FC236}">
                <a16:creationId xmlns:a16="http://schemas.microsoft.com/office/drawing/2014/main" id="{DF3A368D-CFDB-44C0-B518-385B52A6168F}"/>
              </a:ext>
            </a:extLst>
          </p:cNvPr>
          <p:cNvSpPr/>
          <p:nvPr/>
        </p:nvSpPr>
        <p:spPr>
          <a:xfrm>
            <a:off x="3596983" y="5931025"/>
            <a:ext cx="4992786" cy="7074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 name="Picture 2" descr="Logo&#10;&#10;Description automatically generated">
            <a:extLst>
              <a:ext uri="{FF2B5EF4-FFF2-40B4-BE49-F238E27FC236}">
                <a16:creationId xmlns:a16="http://schemas.microsoft.com/office/drawing/2014/main" id="{62D7AA76-AB41-409F-BC8E-6ACDA1B69251}"/>
              </a:ext>
            </a:extLst>
          </p:cNvPr>
          <p:cNvPicPr>
            <a:picLocks noChangeAspect="1"/>
          </p:cNvPicPr>
          <p:nvPr/>
        </p:nvPicPr>
        <p:blipFill>
          <a:blip r:embed="rId5"/>
          <a:stretch>
            <a:fillRect/>
          </a:stretch>
        </p:blipFill>
        <p:spPr>
          <a:xfrm>
            <a:off x="4153514" y="5737253"/>
            <a:ext cx="3884973" cy="1120747"/>
          </a:xfrm>
          <a:prstGeom prst="rect">
            <a:avLst/>
          </a:prstGeom>
        </p:spPr>
      </p:pic>
    </p:spTree>
    <p:extLst>
      <p:ext uri="{BB962C8B-B14F-4D97-AF65-F5344CB8AC3E}">
        <p14:creationId xmlns:p14="http://schemas.microsoft.com/office/powerpoint/2010/main" val="2396205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35AEA7A-030B-47DB-B5D6-A132D4E63CB1}"/>
              </a:ext>
            </a:extLst>
          </p:cNvPr>
          <p:cNvPicPr>
            <a:picLocks noChangeAspect="1"/>
          </p:cNvPicPr>
          <p:nvPr/>
        </p:nvPicPr>
        <p:blipFill>
          <a:blip r:embed="rId3"/>
          <a:stretch>
            <a:fillRect/>
          </a:stretch>
        </p:blipFill>
        <p:spPr>
          <a:xfrm>
            <a:off x="1149075" y="557820"/>
            <a:ext cx="4185424" cy="5323720"/>
          </a:xfrm>
          <a:prstGeom prst="rect">
            <a:avLst/>
          </a:prstGeom>
        </p:spPr>
      </p:pic>
      <p:pic>
        <p:nvPicPr>
          <p:cNvPr id="17" name="Picture 16">
            <a:extLst>
              <a:ext uri="{FF2B5EF4-FFF2-40B4-BE49-F238E27FC236}">
                <a16:creationId xmlns:a16="http://schemas.microsoft.com/office/drawing/2014/main" id="{35032C47-D66C-4072-B4D2-471534E0468D}"/>
              </a:ext>
            </a:extLst>
          </p:cNvPr>
          <p:cNvPicPr>
            <a:picLocks noChangeAspect="1"/>
          </p:cNvPicPr>
          <p:nvPr/>
        </p:nvPicPr>
        <p:blipFill rotWithShape="1">
          <a:blip r:embed="rId4"/>
          <a:srcRect l="11836" t="70519" r="73781" b="18963"/>
          <a:stretch/>
        </p:blipFill>
        <p:spPr>
          <a:xfrm>
            <a:off x="128655" y="5159912"/>
            <a:ext cx="873760" cy="827159"/>
          </a:xfrm>
          <a:prstGeom prst="rect">
            <a:avLst/>
          </a:prstGeom>
        </p:spPr>
      </p:pic>
      <p:grpSp>
        <p:nvGrpSpPr>
          <p:cNvPr id="11" name="Group 10">
            <a:extLst>
              <a:ext uri="{FF2B5EF4-FFF2-40B4-BE49-F238E27FC236}">
                <a16:creationId xmlns:a16="http://schemas.microsoft.com/office/drawing/2014/main" id="{82D80A98-939E-4729-99EC-CDAE4BAC656A}"/>
              </a:ext>
            </a:extLst>
          </p:cNvPr>
          <p:cNvGrpSpPr/>
          <p:nvPr/>
        </p:nvGrpSpPr>
        <p:grpSpPr>
          <a:xfrm>
            <a:off x="6096000" y="1759183"/>
            <a:ext cx="5141575" cy="3533543"/>
            <a:chOff x="6096000" y="1759183"/>
            <a:chExt cx="5141575" cy="3533543"/>
          </a:xfrm>
        </p:grpSpPr>
        <p:graphicFrame>
          <p:nvGraphicFramePr>
            <p:cNvPr id="12" name="Content Placeholder 3">
              <a:extLst>
                <a:ext uri="{FF2B5EF4-FFF2-40B4-BE49-F238E27FC236}">
                  <a16:creationId xmlns:a16="http://schemas.microsoft.com/office/drawing/2014/main" id="{DD84B25B-F72E-4BAE-B1D9-DFA490D939AA}"/>
                </a:ext>
              </a:extLst>
            </p:cNvPr>
            <p:cNvGraphicFramePr>
              <a:graphicFrameLocks/>
            </p:cNvGraphicFramePr>
            <p:nvPr>
              <p:extLst>
                <p:ext uri="{D42A27DB-BD31-4B8C-83A1-F6EECF244321}">
                  <p14:modId xmlns:p14="http://schemas.microsoft.com/office/powerpoint/2010/main" val="689198806"/>
                </p:ext>
              </p:extLst>
            </p:nvPr>
          </p:nvGraphicFramePr>
          <p:xfrm>
            <a:off x="7052151" y="1759183"/>
            <a:ext cx="4185424" cy="35335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8" name="Picture 17">
              <a:extLst>
                <a:ext uri="{FF2B5EF4-FFF2-40B4-BE49-F238E27FC236}">
                  <a16:creationId xmlns:a16="http://schemas.microsoft.com/office/drawing/2014/main" id="{DB900908-06AC-4637-B2A3-C188E06444B2}"/>
                </a:ext>
              </a:extLst>
            </p:cNvPr>
            <p:cNvPicPr>
              <a:picLocks noChangeAspect="1"/>
            </p:cNvPicPr>
            <p:nvPr/>
          </p:nvPicPr>
          <p:blipFill rotWithShape="1">
            <a:blip r:embed="rId4"/>
            <a:srcRect l="11374" t="8324" r="72793" b="79274"/>
            <a:stretch/>
          </p:blipFill>
          <p:spPr>
            <a:xfrm>
              <a:off x="6096000" y="2611493"/>
              <a:ext cx="921914" cy="934720"/>
            </a:xfrm>
            <a:prstGeom prst="rect">
              <a:avLst/>
            </a:prstGeom>
          </p:spPr>
        </p:pic>
        <p:pic>
          <p:nvPicPr>
            <p:cNvPr id="19" name="Picture 18">
              <a:extLst>
                <a:ext uri="{FF2B5EF4-FFF2-40B4-BE49-F238E27FC236}">
                  <a16:creationId xmlns:a16="http://schemas.microsoft.com/office/drawing/2014/main" id="{C286D695-5F44-4A3D-9604-F96A1C343567}"/>
                </a:ext>
              </a:extLst>
            </p:cNvPr>
            <p:cNvPicPr>
              <a:picLocks noChangeAspect="1"/>
            </p:cNvPicPr>
            <p:nvPr/>
          </p:nvPicPr>
          <p:blipFill rotWithShape="1">
            <a:blip r:embed="rId4"/>
            <a:srcRect l="10302" t="30963" r="75699" b="58001"/>
            <a:stretch/>
          </p:blipFill>
          <p:spPr>
            <a:xfrm>
              <a:off x="6130237" y="3546213"/>
              <a:ext cx="853440" cy="870810"/>
            </a:xfrm>
            <a:prstGeom prst="rect">
              <a:avLst/>
            </a:prstGeom>
          </p:spPr>
        </p:pic>
        <p:pic>
          <p:nvPicPr>
            <p:cNvPr id="20" name="Picture 19">
              <a:extLst>
                <a:ext uri="{FF2B5EF4-FFF2-40B4-BE49-F238E27FC236}">
                  <a16:creationId xmlns:a16="http://schemas.microsoft.com/office/drawing/2014/main" id="{F369B324-F220-4ED8-BF06-FA8EEA454A34}"/>
                </a:ext>
              </a:extLst>
            </p:cNvPr>
            <p:cNvPicPr>
              <a:picLocks noChangeAspect="1"/>
            </p:cNvPicPr>
            <p:nvPr/>
          </p:nvPicPr>
          <p:blipFill rotWithShape="1">
            <a:blip r:embed="rId4"/>
            <a:srcRect l="12219" t="48741" r="74548" b="40593"/>
            <a:stretch/>
          </p:blipFill>
          <p:spPr>
            <a:xfrm>
              <a:off x="6177650" y="4479926"/>
              <a:ext cx="778933" cy="812800"/>
            </a:xfrm>
            <a:prstGeom prst="rect">
              <a:avLst/>
            </a:prstGeom>
          </p:spPr>
        </p:pic>
        <p:pic>
          <p:nvPicPr>
            <p:cNvPr id="21" name="Picture 20">
              <a:extLst>
                <a:ext uri="{FF2B5EF4-FFF2-40B4-BE49-F238E27FC236}">
                  <a16:creationId xmlns:a16="http://schemas.microsoft.com/office/drawing/2014/main" id="{6C437324-7AC5-4D00-A2A5-CD181DA5793A}"/>
                </a:ext>
              </a:extLst>
            </p:cNvPr>
            <p:cNvPicPr>
              <a:picLocks noChangeAspect="1"/>
            </p:cNvPicPr>
            <p:nvPr/>
          </p:nvPicPr>
          <p:blipFill rotWithShape="1">
            <a:blip r:embed="rId4"/>
            <a:srcRect l="11836" t="70519" r="73781" b="18963"/>
            <a:stretch/>
          </p:blipFill>
          <p:spPr>
            <a:xfrm>
              <a:off x="6130237" y="1759183"/>
              <a:ext cx="873760" cy="827159"/>
            </a:xfrm>
            <a:prstGeom prst="rect">
              <a:avLst/>
            </a:prstGeom>
          </p:spPr>
        </p:pic>
      </p:grpSp>
      <p:sp>
        <p:nvSpPr>
          <p:cNvPr id="4" name="Rectangle: Rounded Corners 3">
            <a:extLst>
              <a:ext uri="{FF2B5EF4-FFF2-40B4-BE49-F238E27FC236}">
                <a16:creationId xmlns:a16="http://schemas.microsoft.com/office/drawing/2014/main" id="{285515AF-DFC3-4B0E-9BF7-1F39C43487EC}"/>
              </a:ext>
            </a:extLst>
          </p:cNvPr>
          <p:cNvSpPr/>
          <p:nvPr/>
        </p:nvSpPr>
        <p:spPr>
          <a:xfrm>
            <a:off x="5920138" y="1734912"/>
            <a:ext cx="5582000" cy="895961"/>
          </a:xfrm>
          <a:prstGeom prst="roundRect">
            <a:avLst/>
          </a:prstGeom>
          <a:noFill/>
          <a:ln w="762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2AA624D-A89E-48E6-98C4-A71E9130F62C}"/>
              </a:ext>
            </a:extLst>
          </p:cNvPr>
          <p:cNvSpPr/>
          <p:nvPr/>
        </p:nvSpPr>
        <p:spPr>
          <a:xfrm>
            <a:off x="3596983" y="5931025"/>
            <a:ext cx="4992786" cy="7074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3" name="Picture 2" descr="Logo&#10;&#10;Description automatically generated">
            <a:extLst>
              <a:ext uri="{FF2B5EF4-FFF2-40B4-BE49-F238E27FC236}">
                <a16:creationId xmlns:a16="http://schemas.microsoft.com/office/drawing/2014/main" id="{D956769F-E16A-4C07-9972-229C821C3835}"/>
              </a:ext>
            </a:extLst>
          </p:cNvPr>
          <p:cNvPicPr>
            <a:picLocks noChangeAspect="1"/>
          </p:cNvPicPr>
          <p:nvPr/>
        </p:nvPicPr>
        <p:blipFill>
          <a:blip r:embed="rId10"/>
          <a:stretch>
            <a:fillRect/>
          </a:stretch>
        </p:blipFill>
        <p:spPr>
          <a:xfrm>
            <a:off x="4153514" y="5737253"/>
            <a:ext cx="3884973" cy="1120747"/>
          </a:xfrm>
          <a:prstGeom prst="rect">
            <a:avLst/>
          </a:prstGeom>
        </p:spPr>
      </p:pic>
    </p:spTree>
    <p:extLst>
      <p:ext uri="{BB962C8B-B14F-4D97-AF65-F5344CB8AC3E}">
        <p14:creationId xmlns:p14="http://schemas.microsoft.com/office/powerpoint/2010/main" val="634545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4BBDCE2F-E4BC-4CCA-A0D3-449412E540F9}"/>
              </a:ext>
            </a:extLst>
          </p:cNvPr>
          <p:cNvSpPr>
            <a:spLocks noGrp="1"/>
          </p:cNvSpPr>
          <p:nvPr>
            <p:ph type="title"/>
          </p:nvPr>
        </p:nvSpPr>
        <p:spPr>
          <a:xfrm>
            <a:off x="2152185" y="341409"/>
            <a:ext cx="7887630" cy="723201"/>
          </a:xfrm>
        </p:spPr>
        <p:txBody>
          <a:bodyPr>
            <a:normAutofit/>
          </a:bodyPr>
          <a:lstStyle/>
          <a:p>
            <a:r>
              <a:rPr lang="en-US" dirty="0">
                <a:solidFill>
                  <a:schemeClr val="tx1"/>
                </a:solidFill>
              </a:rPr>
              <a:t>Executive Summary</a:t>
            </a:r>
          </a:p>
        </p:txBody>
      </p:sp>
      <p:sp>
        <p:nvSpPr>
          <p:cNvPr id="13" name="Content Placeholder 8">
            <a:extLst>
              <a:ext uri="{FF2B5EF4-FFF2-40B4-BE49-F238E27FC236}">
                <a16:creationId xmlns:a16="http://schemas.microsoft.com/office/drawing/2014/main" id="{B088398E-07D0-4050-A0AA-299C852B7D6C}"/>
              </a:ext>
            </a:extLst>
          </p:cNvPr>
          <p:cNvSpPr txBox="1">
            <a:spLocks/>
          </p:cNvSpPr>
          <p:nvPr/>
        </p:nvSpPr>
        <p:spPr>
          <a:xfrm>
            <a:off x="1199758" y="1210231"/>
            <a:ext cx="10542476" cy="457725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baseline="0">
                <a:solidFill>
                  <a:schemeClr val="tx1">
                    <a:lumMod val="65000"/>
                    <a:lumOff val="35000"/>
                  </a:schemeClr>
                </a:solidFill>
                <a:latin typeface="Franklin Gothic Book" panose="020B0503020102020204" pitchFamily="34" charset="0"/>
                <a:ea typeface="+mn-ea"/>
                <a:cs typeface="+mn-cs"/>
              </a:defRPr>
            </a:lvl1pPr>
            <a:lvl2pPr marL="742950" indent="-285750" algn="l" defTabSz="457200" rtl="0" eaLnBrk="1" latinLnBrk="0" hangingPunct="1">
              <a:spcBef>
                <a:spcPct val="20000"/>
              </a:spcBef>
              <a:buFont typeface="Arial"/>
              <a:buChar char="–"/>
              <a:defRPr sz="2800" kern="1200" baseline="0">
                <a:solidFill>
                  <a:schemeClr val="tx1">
                    <a:lumMod val="65000"/>
                    <a:lumOff val="35000"/>
                  </a:schemeClr>
                </a:solidFill>
                <a:latin typeface="Franklin Gothic Book" panose="020B0503020102020204" pitchFamily="34" charset="0"/>
                <a:ea typeface="+mn-ea"/>
                <a:cs typeface="+mn-cs"/>
              </a:defRPr>
            </a:lvl2pPr>
            <a:lvl3pPr marL="1143000" indent="-228600" algn="l" defTabSz="457200" rtl="0" eaLnBrk="1" latinLnBrk="0" hangingPunct="1">
              <a:spcBef>
                <a:spcPct val="20000"/>
              </a:spcBef>
              <a:buFont typeface="Arial"/>
              <a:buChar char="•"/>
              <a:defRPr sz="2400" kern="1200" baseline="0">
                <a:solidFill>
                  <a:schemeClr val="tx1">
                    <a:lumMod val="65000"/>
                    <a:lumOff val="35000"/>
                  </a:schemeClr>
                </a:solidFill>
                <a:latin typeface="Franklin Gothic Book" panose="020B0503020102020204" pitchFamily="34" charset="0"/>
                <a:ea typeface="+mn-ea"/>
                <a:cs typeface="+mn-cs"/>
              </a:defRPr>
            </a:lvl3pPr>
            <a:lvl4pPr marL="16002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4pPr>
            <a:lvl5pPr marL="20574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nSpc>
                <a:spcPct val="130000"/>
              </a:lnSpc>
              <a:spcBef>
                <a:spcPts val="0"/>
              </a:spcBef>
            </a:pPr>
            <a:r>
              <a:rPr lang="en-US" sz="2400" dirty="0">
                <a:solidFill>
                  <a:schemeClr val="tx1"/>
                </a:solidFill>
                <a:latin typeface="+mn-lt"/>
              </a:rPr>
              <a:t>The first piece, but last written part of your plan </a:t>
            </a:r>
          </a:p>
          <a:p>
            <a:pPr marL="285750" indent="-285750">
              <a:lnSpc>
                <a:spcPct val="130000"/>
              </a:lnSpc>
              <a:spcBef>
                <a:spcPts val="0"/>
              </a:spcBef>
            </a:pPr>
            <a:r>
              <a:rPr lang="en-US" sz="2400" dirty="0">
                <a:solidFill>
                  <a:schemeClr val="tx1"/>
                </a:solidFill>
                <a:latin typeface="+mn-lt"/>
              </a:rPr>
              <a:t>Most important because this may be all that is read </a:t>
            </a:r>
          </a:p>
          <a:p>
            <a:pPr marL="285750" indent="-285750">
              <a:lnSpc>
                <a:spcPct val="130000"/>
              </a:lnSpc>
              <a:spcBef>
                <a:spcPts val="0"/>
              </a:spcBef>
            </a:pPr>
            <a:r>
              <a:rPr lang="en-US" sz="2400" dirty="0">
                <a:solidFill>
                  <a:schemeClr val="tx1"/>
                </a:solidFill>
                <a:latin typeface="+mn-lt"/>
              </a:rPr>
              <a:t>Brief description of the overall plan that includes: </a:t>
            </a:r>
          </a:p>
          <a:p>
            <a:pPr lvl="1">
              <a:lnSpc>
                <a:spcPct val="130000"/>
              </a:lnSpc>
              <a:spcBef>
                <a:spcPts val="0"/>
              </a:spcBef>
            </a:pPr>
            <a:r>
              <a:rPr lang="en-US" sz="2400" dirty="0">
                <a:solidFill>
                  <a:schemeClr val="tx1"/>
                </a:solidFill>
                <a:latin typeface="+mn-lt"/>
              </a:rPr>
              <a:t>Name</a:t>
            </a:r>
          </a:p>
          <a:p>
            <a:pPr lvl="1">
              <a:lnSpc>
                <a:spcPct val="130000"/>
              </a:lnSpc>
              <a:spcBef>
                <a:spcPts val="0"/>
              </a:spcBef>
            </a:pPr>
            <a:r>
              <a:rPr lang="en-US" sz="2400" dirty="0">
                <a:solidFill>
                  <a:schemeClr val="tx1"/>
                </a:solidFill>
                <a:latin typeface="+mn-lt"/>
              </a:rPr>
              <a:t>Location </a:t>
            </a:r>
          </a:p>
          <a:p>
            <a:pPr lvl="1">
              <a:lnSpc>
                <a:spcPct val="130000"/>
              </a:lnSpc>
              <a:spcBef>
                <a:spcPts val="0"/>
              </a:spcBef>
            </a:pPr>
            <a:r>
              <a:rPr lang="en-US" sz="2400" dirty="0">
                <a:solidFill>
                  <a:schemeClr val="tx1"/>
                </a:solidFill>
                <a:latin typeface="+mn-lt"/>
              </a:rPr>
              <a:t>Ownership </a:t>
            </a:r>
          </a:p>
          <a:p>
            <a:pPr lvl="1">
              <a:lnSpc>
                <a:spcPct val="130000"/>
              </a:lnSpc>
              <a:spcBef>
                <a:spcPts val="0"/>
              </a:spcBef>
            </a:pPr>
            <a:r>
              <a:rPr lang="en-US" sz="2400" dirty="0">
                <a:solidFill>
                  <a:schemeClr val="tx1"/>
                </a:solidFill>
                <a:latin typeface="+mn-lt"/>
              </a:rPr>
              <a:t>Description of products and services offered </a:t>
            </a:r>
          </a:p>
          <a:p>
            <a:pPr lvl="1">
              <a:lnSpc>
                <a:spcPct val="130000"/>
              </a:lnSpc>
              <a:spcBef>
                <a:spcPts val="0"/>
              </a:spcBef>
            </a:pPr>
            <a:r>
              <a:rPr lang="en-US" sz="2400" dirty="0">
                <a:solidFill>
                  <a:schemeClr val="tx1"/>
                </a:solidFill>
                <a:latin typeface="+mn-lt"/>
              </a:rPr>
              <a:t>Concise mission statement </a:t>
            </a:r>
          </a:p>
          <a:p>
            <a:pPr lvl="1">
              <a:lnSpc>
                <a:spcPct val="130000"/>
              </a:lnSpc>
              <a:spcBef>
                <a:spcPts val="0"/>
              </a:spcBef>
            </a:pPr>
            <a:r>
              <a:rPr lang="en-US" sz="2400" dirty="0">
                <a:solidFill>
                  <a:schemeClr val="tx1"/>
                </a:solidFill>
                <a:latin typeface="+mn-lt"/>
              </a:rPr>
              <a:t>Goals and plans for the next 3-5 years </a:t>
            </a:r>
          </a:p>
          <a:p>
            <a:pPr lvl="1">
              <a:lnSpc>
                <a:spcPct val="130000"/>
              </a:lnSpc>
              <a:spcBef>
                <a:spcPts val="0"/>
              </a:spcBef>
            </a:pPr>
            <a:r>
              <a:rPr lang="en-US" sz="2400" dirty="0">
                <a:solidFill>
                  <a:schemeClr val="tx1"/>
                </a:solidFill>
                <a:latin typeface="+mn-lt"/>
              </a:rPr>
              <a:t>Capital requests </a:t>
            </a:r>
          </a:p>
        </p:txBody>
      </p:sp>
      <p:pic>
        <p:nvPicPr>
          <p:cNvPr id="14" name="Picture 13">
            <a:extLst>
              <a:ext uri="{FF2B5EF4-FFF2-40B4-BE49-F238E27FC236}">
                <a16:creationId xmlns:a16="http://schemas.microsoft.com/office/drawing/2014/main" id="{29EA19D7-9FC0-4EEF-9CAE-8D1E77D86BB0}"/>
              </a:ext>
            </a:extLst>
          </p:cNvPr>
          <p:cNvPicPr>
            <a:picLocks noChangeAspect="1"/>
          </p:cNvPicPr>
          <p:nvPr/>
        </p:nvPicPr>
        <p:blipFill rotWithShape="1">
          <a:blip r:embed="rId3"/>
          <a:srcRect l="11836" t="70519" r="73781" b="18963"/>
          <a:stretch/>
        </p:blipFill>
        <p:spPr>
          <a:xfrm>
            <a:off x="128655" y="5159912"/>
            <a:ext cx="873760" cy="827159"/>
          </a:xfrm>
          <a:prstGeom prst="rect">
            <a:avLst/>
          </a:prstGeom>
        </p:spPr>
      </p:pic>
      <p:sp>
        <p:nvSpPr>
          <p:cNvPr id="6" name="Rectangle 5">
            <a:extLst>
              <a:ext uri="{FF2B5EF4-FFF2-40B4-BE49-F238E27FC236}">
                <a16:creationId xmlns:a16="http://schemas.microsoft.com/office/drawing/2014/main" id="{64A37C2A-4BCF-445F-A0F0-F33EEED03BDD}"/>
              </a:ext>
            </a:extLst>
          </p:cNvPr>
          <p:cNvSpPr/>
          <p:nvPr/>
        </p:nvSpPr>
        <p:spPr>
          <a:xfrm>
            <a:off x="3596983" y="5931025"/>
            <a:ext cx="4992786" cy="7074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7" name="Picture 2" descr="Logo&#10;&#10;Description automatically generated">
            <a:extLst>
              <a:ext uri="{FF2B5EF4-FFF2-40B4-BE49-F238E27FC236}">
                <a16:creationId xmlns:a16="http://schemas.microsoft.com/office/drawing/2014/main" id="{B265C7FB-EB1F-4FA8-9FED-26FBD85341AD}"/>
              </a:ext>
            </a:extLst>
          </p:cNvPr>
          <p:cNvPicPr>
            <a:picLocks noChangeAspect="1"/>
          </p:cNvPicPr>
          <p:nvPr/>
        </p:nvPicPr>
        <p:blipFill>
          <a:blip r:embed="rId4"/>
          <a:stretch>
            <a:fillRect/>
          </a:stretch>
        </p:blipFill>
        <p:spPr>
          <a:xfrm>
            <a:off x="4153514" y="5737253"/>
            <a:ext cx="3884973" cy="1120747"/>
          </a:xfrm>
          <a:prstGeom prst="rect">
            <a:avLst/>
          </a:prstGeom>
        </p:spPr>
      </p:pic>
      <p:pic>
        <p:nvPicPr>
          <p:cNvPr id="3" name="Picture 2">
            <a:extLst>
              <a:ext uri="{FF2B5EF4-FFF2-40B4-BE49-F238E27FC236}">
                <a16:creationId xmlns:a16="http://schemas.microsoft.com/office/drawing/2014/main" id="{5F844B88-47F7-458F-875C-E30BFE31BF89}"/>
              </a:ext>
            </a:extLst>
          </p:cNvPr>
          <p:cNvPicPr>
            <a:picLocks noChangeAspect="1"/>
          </p:cNvPicPr>
          <p:nvPr/>
        </p:nvPicPr>
        <p:blipFill rotWithShape="1">
          <a:blip r:embed="rId5">
            <a:extLst>
              <a:ext uri="{28A0092B-C50C-407E-A947-70E740481C1C}">
                <a14:useLocalDpi xmlns:a14="http://schemas.microsoft.com/office/drawing/2010/main" val="0"/>
              </a:ext>
            </a:extLst>
          </a:blip>
          <a:srcRect r="44679" b="54692"/>
          <a:stretch/>
        </p:blipFill>
        <p:spPr>
          <a:xfrm>
            <a:off x="8684365" y="2165857"/>
            <a:ext cx="3255212" cy="2666000"/>
          </a:xfrm>
          <a:prstGeom prst="rect">
            <a:avLst/>
          </a:prstGeom>
        </p:spPr>
      </p:pic>
    </p:spTree>
    <p:extLst>
      <p:ext uri="{BB962C8B-B14F-4D97-AF65-F5344CB8AC3E}">
        <p14:creationId xmlns:p14="http://schemas.microsoft.com/office/powerpoint/2010/main" val="2177834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4BBDCE2F-E4BC-4CCA-A0D3-449412E540F9}"/>
              </a:ext>
            </a:extLst>
          </p:cNvPr>
          <p:cNvSpPr>
            <a:spLocks noGrp="1"/>
          </p:cNvSpPr>
          <p:nvPr>
            <p:ph type="title"/>
          </p:nvPr>
        </p:nvSpPr>
        <p:spPr>
          <a:xfrm>
            <a:off x="2152185" y="341409"/>
            <a:ext cx="7887630" cy="723201"/>
          </a:xfrm>
        </p:spPr>
        <p:txBody>
          <a:bodyPr>
            <a:normAutofit/>
          </a:bodyPr>
          <a:lstStyle/>
          <a:p>
            <a:r>
              <a:rPr lang="en-US" dirty="0">
                <a:solidFill>
                  <a:schemeClr val="tx1"/>
                </a:solidFill>
              </a:rPr>
              <a:t>Executive Summary</a:t>
            </a:r>
          </a:p>
        </p:txBody>
      </p:sp>
      <p:pic>
        <p:nvPicPr>
          <p:cNvPr id="14" name="Picture 13">
            <a:extLst>
              <a:ext uri="{FF2B5EF4-FFF2-40B4-BE49-F238E27FC236}">
                <a16:creationId xmlns:a16="http://schemas.microsoft.com/office/drawing/2014/main" id="{29EA19D7-9FC0-4EEF-9CAE-8D1E77D86BB0}"/>
              </a:ext>
            </a:extLst>
          </p:cNvPr>
          <p:cNvPicPr>
            <a:picLocks noChangeAspect="1"/>
          </p:cNvPicPr>
          <p:nvPr/>
        </p:nvPicPr>
        <p:blipFill rotWithShape="1">
          <a:blip r:embed="rId3"/>
          <a:srcRect l="11836" t="70519" r="73781" b="18963"/>
          <a:stretch/>
        </p:blipFill>
        <p:spPr>
          <a:xfrm>
            <a:off x="128655" y="5159912"/>
            <a:ext cx="873760" cy="827159"/>
          </a:xfrm>
          <a:prstGeom prst="rect">
            <a:avLst/>
          </a:prstGeom>
        </p:spPr>
      </p:pic>
      <p:sp>
        <p:nvSpPr>
          <p:cNvPr id="6" name="Content Placeholder 6">
            <a:extLst>
              <a:ext uri="{FF2B5EF4-FFF2-40B4-BE49-F238E27FC236}">
                <a16:creationId xmlns:a16="http://schemas.microsoft.com/office/drawing/2014/main" id="{6A871187-EA96-49A6-BFF2-63EF1D71F0E4}"/>
              </a:ext>
            </a:extLst>
          </p:cNvPr>
          <p:cNvSpPr>
            <a:spLocks noGrp="1"/>
          </p:cNvSpPr>
          <p:nvPr>
            <p:ph idx="1"/>
          </p:nvPr>
        </p:nvSpPr>
        <p:spPr>
          <a:xfrm>
            <a:off x="673907" y="1585537"/>
            <a:ext cx="7114478" cy="3932218"/>
          </a:xfrm>
        </p:spPr>
        <p:txBody>
          <a:bodyPr>
            <a:normAutofit lnSpcReduction="10000"/>
          </a:bodyPr>
          <a:lstStyle/>
          <a:p>
            <a:r>
              <a:rPr lang="en-US" sz="2400" dirty="0">
                <a:solidFill>
                  <a:schemeClr val="tx1"/>
                </a:solidFill>
                <a:latin typeface="+mn-lt"/>
              </a:rPr>
              <a:t>How you will monitor certain production/financial measures? </a:t>
            </a:r>
          </a:p>
          <a:p>
            <a:pPr lvl="1"/>
            <a:r>
              <a:rPr lang="en-US" sz="2400" dirty="0">
                <a:solidFill>
                  <a:schemeClr val="tx1"/>
                </a:solidFill>
                <a:latin typeface="+mn-lt"/>
              </a:rPr>
              <a:t>Recordkeeping System or Plan </a:t>
            </a:r>
          </a:p>
          <a:p>
            <a:r>
              <a:rPr lang="en-US" sz="2400" dirty="0">
                <a:solidFill>
                  <a:schemeClr val="tx1"/>
                </a:solidFill>
                <a:latin typeface="+mn-lt"/>
              </a:rPr>
              <a:t>Business transition plan </a:t>
            </a:r>
          </a:p>
          <a:p>
            <a:pPr lvl="1"/>
            <a:r>
              <a:rPr lang="en-US" sz="2400" dirty="0">
                <a:solidFill>
                  <a:schemeClr val="tx1"/>
                </a:solidFill>
                <a:latin typeface="+mn-lt"/>
              </a:rPr>
              <a:t>Who will succeed after you? </a:t>
            </a:r>
          </a:p>
          <a:p>
            <a:pPr lvl="1"/>
            <a:r>
              <a:rPr lang="en-US" sz="2400" dirty="0">
                <a:solidFill>
                  <a:schemeClr val="tx1"/>
                </a:solidFill>
                <a:latin typeface="+mn-lt"/>
              </a:rPr>
              <a:t>How/when will you make that transition? </a:t>
            </a:r>
          </a:p>
          <a:p>
            <a:r>
              <a:rPr lang="en-US" sz="2400" dirty="0">
                <a:solidFill>
                  <a:schemeClr val="tx1"/>
                </a:solidFill>
                <a:latin typeface="+mn-lt"/>
              </a:rPr>
              <a:t>Lease agreements </a:t>
            </a:r>
          </a:p>
          <a:p>
            <a:r>
              <a:rPr lang="en-US" sz="2400" dirty="0">
                <a:solidFill>
                  <a:schemeClr val="tx1"/>
                </a:solidFill>
                <a:latin typeface="+mn-lt"/>
              </a:rPr>
              <a:t>Big ownership changes, enterprise changes, business size changes, new production methods, new markets targeted </a:t>
            </a:r>
          </a:p>
          <a:p>
            <a:pPr marL="0" indent="0">
              <a:buNone/>
            </a:pPr>
            <a:endParaRPr lang="en-US" sz="2400" dirty="0">
              <a:solidFill>
                <a:schemeClr val="tx1"/>
              </a:solidFill>
              <a:latin typeface="+mn-lt"/>
            </a:endParaRPr>
          </a:p>
        </p:txBody>
      </p:sp>
      <p:sp>
        <p:nvSpPr>
          <p:cNvPr id="5" name="Rectangle 4">
            <a:extLst>
              <a:ext uri="{FF2B5EF4-FFF2-40B4-BE49-F238E27FC236}">
                <a16:creationId xmlns:a16="http://schemas.microsoft.com/office/drawing/2014/main" id="{4EA63563-1B75-46B8-8A83-2AC923919C3A}"/>
              </a:ext>
            </a:extLst>
          </p:cNvPr>
          <p:cNvSpPr/>
          <p:nvPr/>
        </p:nvSpPr>
        <p:spPr>
          <a:xfrm>
            <a:off x="3596983" y="5931025"/>
            <a:ext cx="4992786" cy="7074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7" name="Picture 2" descr="Logo&#10;&#10;Description automatically generated">
            <a:extLst>
              <a:ext uri="{FF2B5EF4-FFF2-40B4-BE49-F238E27FC236}">
                <a16:creationId xmlns:a16="http://schemas.microsoft.com/office/drawing/2014/main" id="{F8A85615-C50C-4A3A-80DA-8086BCB3CB90}"/>
              </a:ext>
            </a:extLst>
          </p:cNvPr>
          <p:cNvPicPr>
            <a:picLocks noChangeAspect="1"/>
          </p:cNvPicPr>
          <p:nvPr/>
        </p:nvPicPr>
        <p:blipFill>
          <a:blip r:embed="rId4"/>
          <a:stretch>
            <a:fillRect/>
          </a:stretch>
        </p:blipFill>
        <p:spPr>
          <a:xfrm>
            <a:off x="4153514" y="5737253"/>
            <a:ext cx="3884973" cy="1120747"/>
          </a:xfrm>
          <a:prstGeom prst="rect">
            <a:avLst/>
          </a:prstGeom>
        </p:spPr>
      </p:pic>
      <p:pic>
        <p:nvPicPr>
          <p:cNvPr id="8" name="Picture 7">
            <a:extLst>
              <a:ext uri="{FF2B5EF4-FFF2-40B4-BE49-F238E27FC236}">
                <a16:creationId xmlns:a16="http://schemas.microsoft.com/office/drawing/2014/main" id="{6CC7D10D-FCC7-48A0-9DEA-E63123FF3243}"/>
              </a:ext>
            </a:extLst>
          </p:cNvPr>
          <p:cNvPicPr>
            <a:picLocks noChangeAspect="1"/>
          </p:cNvPicPr>
          <p:nvPr/>
        </p:nvPicPr>
        <p:blipFill rotWithShape="1">
          <a:blip r:embed="rId5">
            <a:extLst>
              <a:ext uri="{28A0092B-C50C-407E-A947-70E740481C1C}">
                <a14:useLocalDpi xmlns:a14="http://schemas.microsoft.com/office/drawing/2010/main" val="0"/>
              </a:ext>
            </a:extLst>
          </a:blip>
          <a:srcRect r="44679" b="54692"/>
          <a:stretch/>
        </p:blipFill>
        <p:spPr>
          <a:xfrm>
            <a:off x="7788385" y="2036808"/>
            <a:ext cx="3255212" cy="2666000"/>
          </a:xfrm>
          <a:prstGeom prst="rect">
            <a:avLst/>
          </a:prstGeom>
        </p:spPr>
      </p:pic>
    </p:spTree>
    <p:extLst>
      <p:ext uri="{BB962C8B-B14F-4D97-AF65-F5344CB8AC3E}">
        <p14:creationId xmlns:p14="http://schemas.microsoft.com/office/powerpoint/2010/main" val="1189819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D848DC-1855-442F-A6F8-8823E36B0116}"/>
              </a:ext>
            </a:extLst>
          </p:cNvPr>
          <p:cNvPicPr>
            <a:picLocks noChangeAspect="1"/>
          </p:cNvPicPr>
          <p:nvPr/>
        </p:nvPicPr>
        <p:blipFill>
          <a:blip r:embed="rId3"/>
          <a:stretch>
            <a:fillRect/>
          </a:stretch>
        </p:blipFill>
        <p:spPr>
          <a:xfrm>
            <a:off x="1086545" y="107053"/>
            <a:ext cx="4709410" cy="5943599"/>
          </a:xfrm>
          <a:prstGeom prst="rect">
            <a:avLst/>
          </a:prstGeom>
        </p:spPr>
      </p:pic>
      <p:pic>
        <p:nvPicPr>
          <p:cNvPr id="18" name="Picture 17">
            <a:extLst>
              <a:ext uri="{FF2B5EF4-FFF2-40B4-BE49-F238E27FC236}">
                <a16:creationId xmlns:a16="http://schemas.microsoft.com/office/drawing/2014/main" id="{B1410516-54E5-4349-9607-E47503F9BC20}"/>
              </a:ext>
            </a:extLst>
          </p:cNvPr>
          <p:cNvPicPr>
            <a:picLocks noChangeAspect="1"/>
          </p:cNvPicPr>
          <p:nvPr/>
        </p:nvPicPr>
        <p:blipFill rotWithShape="1">
          <a:blip r:embed="rId4"/>
          <a:srcRect l="11374" t="8324" r="72793" b="79274"/>
          <a:stretch/>
        </p:blipFill>
        <p:spPr>
          <a:xfrm>
            <a:off x="164631" y="5057325"/>
            <a:ext cx="921914" cy="934720"/>
          </a:xfrm>
          <a:prstGeom prst="rect">
            <a:avLst/>
          </a:prstGeom>
        </p:spPr>
      </p:pic>
      <p:grpSp>
        <p:nvGrpSpPr>
          <p:cNvPr id="21" name="Group 20">
            <a:extLst>
              <a:ext uri="{FF2B5EF4-FFF2-40B4-BE49-F238E27FC236}">
                <a16:creationId xmlns:a16="http://schemas.microsoft.com/office/drawing/2014/main" id="{030B6738-3ABA-40D8-B013-04E0B5985032}"/>
              </a:ext>
            </a:extLst>
          </p:cNvPr>
          <p:cNvGrpSpPr/>
          <p:nvPr/>
        </p:nvGrpSpPr>
        <p:grpSpPr>
          <a:xfrm>
            <a:off x="6096000" y="1759183"/>
            <a:ext cx="5141575" cy="3533543"/>
            <a:chOff x="6096000" y="1759183"/>
            <a:chExt cx="5141575" cy="3533543"/>
          </a:xfrm>
        </p:grpSpPr>
        <p:graphicFrame>
          <p:nvGraphicFramePr>
            <p:cNvPr id="22" name="Content Placeholder 3">
              <a:extLst>
                <a:ext uri="{FF2B5EF4-FFF2-40B4-BE49-F238E27FC236}">
                  <a16:creationId xmlns:a16="http://schemas.microsoft.com/office/drawing/2014/main" id="{9D8DCD89-F3A3-4D6D-B4D2-9A30DCD2CE40}"/>
                </a:ext>
              </a:extLst>
            </p:cNvPr>
            <p:cNvGraphicFramePr>
              <a:graphicFrameLocks/>
            </p:cNvGraphicFramePr>
            <p:nvPr>
              <p:extLst>
                <p:ext uri="{D42A27DB-BD31-4B8C-83A1-F6EECF244321}">
                  <p14:modId xmlns:p14="http://schemas.microsoft.com/office/powerpoint/2010/main" val="689198806"/>
                </p:ext>
              </p:extLst>
            </p:nvPr>
          </p:nvGraphicFramePr>
          <p:xfrm>
            <a:off x="7052151" y="1759183"/>
            <a:ext cx="4185424" cy="35335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3" name="Picture 22">
              <a:extLst>
                <a:ext uri="{FF2B5EF4-FFF2-40B4-BE49-F238E27FC236}">
                  <a16:creationId xmlns:a16="http://schemas.microsoft.com/office/drawing/2014/main" id="{DA68D09A-4A28-448D-92D7-8961EAA90283}"/>
                </a:ext>
              </a:extLst>
            </p:cNvPr>
            <p:cNvPicPr>
              <a:picLocks noChangeAspect="1"/>
            </p:cNvPicPr>
            <p:nvPr/>
          </p:nvPicPr>
          <p:blipFill rotWithShape="1">
            <a:blip r:embed="rId4"/>
            <a:srcRect l="11374" t="8324" r="72793" b="79274"/>
            <a:stretch/>
          </p:blipFill>
          <p:spPr>
            <a:xfrm>
              <a:off x="6096000" y="2611493"/>
              <a:ext cx="921914" cy="934720"/>
            </a:xfrm>
            <a:prstGeom prst="rect">
              <a:avLst/>
            </a:prstGeom>
          </p:spPr>
        </p:pic>
        <p:pic>
          <p:nvPicPr>
            <p:cNvPr id="24" name="Picture 23">
              <a:extLst>
                <a:ext uri="{FF2B5EF4-FFF2-40B4-BE49-F238E27FC236}">
                  <a16:creationId xmlns:a16="http://schemas.microsoft.com/office/drawing/2014/main" id="{68BEF195-FE0B-43BC-AED8-084CBD48AA10}"/>
                </a:ext>
              </a:extLst>
            </p:cNvPr>
            <p:cNvPicPr>
              <a:picLocks noChangeAspect="1"/>
            </p:cNvPicPr>
            <p:nvPr/>
          </p:nvPicPr>
          <p:blipFill rotWithShape="1">
            <a:blip r:embed="rId4"/>
            <a:srcRect l="10302" t="30963" r="75699" b="58001"/>
            <a:stretch/>
          </p:blipFill>
          <p:spPr>
            <a:xfrm>
              <a:off x="6130237" y="3546213"/>
              <a:ext cx="853440" cy="870810"/>
            </a:xfrm>
            <a:prstGeom prst="rect">
              <a:avLst/>
            </a:prstGeom>
          </p:spPr>
        </p:pic>
        <p:pic>
          <p:nvPicPr>
            <p:cNvPr id="25" name="Picture 24">
              <a:extLst>
                <a:ext uri="{FF2B5EF4-FFF2-40B4-BE49-F238E27FC236}">
                  <a16:creationId xmlns:a16="http://schemas.microsoft.com/office/drawing/2014/main" id="{4F96FC7B-1755-49CB-B37D-40047E676E4D}"/>
                </a:ext>
              </a:extLst>
            </p:cNvPr>
            <p:cNvPicPr>
              <a:picLocks noChangeAspect="1"/>
            </p:cNvPicPr>
            <p:nvPr/>
          </p:nvPicPr>
          <p:blipFill rotWithShape="1">
            <a:blip r:embed="rId4"/>
            <a:srcRect l="12219" t="48741" r="74548" b="40593"/>
            <a:stretch/>
          </p:blipFill>
          <p:spPr>
            <a:xfrm>
              <a:off x="6177650" y="4479926"/>
              <a:ext cx="778933" cy="812800"/>
            </a:xfrm>
            <a:prstGeom prst="rect">
              <a:avLst/>
            </a:prstGeom>
          </p:spPr>
        </p:pic>
        <p:pic>
          <p:nvPicPr>
            <p:cNvPr id="26" name="Picture 25">
              <a:extLst>
                <a:ext uri="{FF2B5EF4-FFF2-40B4-BE49-F238E27FC236}">
                  <a16:creationId xmlns:a16="http://schemas.microsoft.com/office/drawing/2014/main" id="{0D23AC1F-2282-49CA-9ECF-252CE5EDD338}"/>
                </a:ext>
              </a:extLst>
            </p:cNvPr>
            <p:cNvPicPr>
              <a:picLocks noChangeAspect="1"/>
            </p:cNvPicPr>
            <p:nvPr/>
          </p:nvPicPr>
          <p:blipFill rotWithShape="1">
            <a:blip r:embed="rId4"/>
            <a:srcRect l="11836" t="70519" r="73781" b="18963"/>
            <a:stretch/>
          </p:blipFill>
          <p:spPr>
            <a:xfrm>
              <a:off x="6130237" y="1759183"/>
              <a:ext cx="873760" cy="827159"/>
            </a:xfrm>
            <a:prstGeom prst="rect">
              <a:avLst/>
            </a:prstGeom>
          </p:spPr>
        </p:pic>
      </p:grpSp>
      <p:sp>
        <p:nvSpPr>
          <p:cNvPr id="4" name="Rectangle: Rounded Corners 3">
            <a:extLst>
              <a:ext uri="{FF2B5EF4-FFF2-40B4-BE49-F238E27FC236}">
                <a16:creationId xmlns:a16="http://schemas.microsoft.com/office/drawing/2014/main" id="{285515AF-DFC3-4B0E-9BF7-1F39C43487EC}"/>
              </a:ext>
            </a:extLst>
          </p:cNvPr>
          <p:cNvSpPr/>
          <p:nvPr/>
        </p:nvSpPr>
        <p:spPr>
          <a:xfrm>
            <a:off x="5906925" y="2637677"/>
            <a:ext cx="5582000" cy="895961"/>
          </a:xfrm>
          <a:prstGeom prst="roundRect">
            <a:avLst/>
          </a:prstGeom>
          <a:noFill/>
          <a:ln w="762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F2CC38C-E399-401A-AA4E-8D3580A861B7}"/>
              </a:ext>
            </a:extLst>
          </p:cNvPr>
          <p:cNvSpPr/>
          <p:nvPr/>
        </p:nvSpPr>
        <p:spPr>
          <a:xfrm>
            <a:off x="3599607" y="6171220"/>
            <a:ext cx="4992786" cy="52830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9" name="Picture 2" descr="Logo&#10;&#10;Description automatically generated">
            <a:extLst>
              <a:ext uri="{FF2B5EF4-FFF2-40B4-BE49-F238E27FC236}">
                <a16:creationId xmlns:a16="http://schemas.microsoft.com/office/drawing/2014/main" id="{4720BE56-7C52-4421-A5CC-0175A373315F}"/>
              </a:ext>
            </a:extLst>
          </p:cNvPr>
          <p:cNvPicPr>
            <a:picLocks noChangeAspect="1"/>
          </p:cNvPicPr>
          <p:nvPr/>
        </p:nvPicPr>
        <p:blipFill>
          <a:blip r:embed="rId10"/>
          <a:stretch>
            <a:fillRect/>
          </a:stretch>
        </p:blipFill>
        <p:spPr>
          <a:xfrm>
            <a:off x="4153514" y="5737253"/>
            <a:ext cx="3884973" cy="1120747"/>
          </a:xfrm>
          <a:prstGeom prst="rect">
            <a:avLst/>
          </a:prstGeom>
        </p:spPr>
      </p:pic>
    </p:spTree>
    <p:extLst>
      <p:ext uri="{BB962C8B-B14F-4D97-AF65-F5344CB8AC3E}">
        <p14:creationId xmlns:p14="http://schemas.microsoft.com/office/powerpoint/2010/main" val="3072922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BCFB94BC-7A18-4EC5-B5BE-86F2E2CD43AE}"/>
              </a:ext>
            </a:extLst>
          </p:cNvPr>
          <p:cNvGraphicFramePr>
            <a:graphicFrameLocks/>
          </p:cNvGraphicFramePr>
          <p:nvPr>
            <p:extLst>
              <p:ext uri="{D42A27DB-BD31-4B8C-83A1-F6EECF244321}">
                <p14:modId xmlns:p14="http://schemas.microsoft.com/office/powerpoint/2010/main" val="355943517"/>
              </p:ext>
            </p:extLst>
          </p:nvPr>
        </p:nvGraphicFramePr>
        <p:xfrm>
          <a:off x="7188819" y="1888314"/>
          <a:ext cx="4185424" cy="3533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2">
            <a:extLst>
              <a:ext uri="{FF2B5EF4-FFF2-40B4-BE49-F238E27FC236}">
                <a16:creationId xmlns:a16="http://schemas.microsoft.com/office/drawing/2014/main" id="{4BBDCE2F-E4BC-4CCA-A0D3-449412E540F9}"/>
              </a:ext>
            </a:extLst>
          </p:cNvPr>
          <p:cNvSpPr>
            <a:spLocks noGrp="1"/>
          </p:cNvSpPr>
          <p:nvPr>
            <p:ph type="title"/>
          </p:nvPr>
        </p:nvSpPr>
        <p:spPr>
          <a:xfrm>
            <a:off x="1668966" y="224653"/>
            <a:ext cx="8854068" cy="1424981"/>
          </a:xfrm>
        </p:spPr>
        <p:txBody>
          <a:bodyPr>
            <a:normAutofit/>
          </a:bodyPr>
          <a:lstStyle/>
          <a:p>
            <a:r>
              <a:rPr lang="en-US" dirty="0">
                <a:solidFill>
                  <a:schemeClr val="tx1"/>
                </a:solidFill>
              </a:rPr>
              <a:t>Business Description</a:t>
            </a:r>
          </a:p>
        </p:txBody>
      </p:sp>
      <p:pic>
        <p:nvPicPr>
          <p:cNvPr id="12" name="Picture 11">
            <a:extLst>
              <a:ext uri="{FF2B5EF4-FFF2-40B4-BE49-F238E27FC236}">
                <a16:creationId xmlns:a16="http://schemas.microsoft.com/office/drawing/2014/main" id="{DBBE6BB6-DB81-4F6F-AA0B-BE0BFA5D26C9}"/>
              </a:ext>
            </a:extLst>
          </p:cNvPr>
          <p:cNvPicPr>
            <a:picLocks noChangeAspect="1"/>
          </p:cNvPicPr>
          <p:nvPr/>
        </p:nvPicPr>
        <p:blipFill rotWithShape="1">
          <a:blip r:embed="rId8"/>
          <a:srcRect l="11374" t="8324" r="72793" b="79274"/>
          <a:stretch/>
        </p:blipFill>
        <p:spPr>
          <a:xfrm>
            <a:off x="164631" y="5057325"/>
            <a:ext cx="921914" cy="934720"/>
          </a:xfrm>
          <a:prstGeom prst="rect">
            <a:avLst/>
          </a:prstGeom>
        </p:spPr>
      </p:pic>
      <p:sp>
        <p:nvSpPr>
          <p:cNvPr id="7" name="Rectangle 6">
            <a:extLst>
              <a:ext uri="{FF2B5EF4-FFF2-40B4-BE49-F238E27FC236}">
                <a16:creationId xmlns:a16="http://schemas.microsoft.com/office/drawing/2014/main" id="{2D626321-E9EB-4F2B-A17C-6D0A53759451}"/>
              </a:ext>
            </a:extLst>
          </p:cNvPr>
          <p:cNvSpPr/>
          <p:nvPr/>
        </p:nvSpPr>
        <p:spPr>
          <a:xfrm>
            <a:off x="3596983" y="5931025"/>
            <a:ext cx="4992786" cy="7074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 name="Picture 2" descr="Logo&#10;&#10;Description automatically generated">
            <a:extLst>
              <a:ext uri="{FF2B5EF4-FFF2-40B4-BE49-F238E27FC236}">
                <a16:creationId xmlns:a16="http://schemas.microsoft.com/office/drawing/2014/main" id="{848B9D70-0156-43E2-B137-3D72F649493C}"/>
              </a:ext>
            </a:extLst>
          </p:cNvPr>
          <p:cNvPicPr>
            <a:picLocks noChangeAspect="1"/>
          </p:cNvPicPr>
          <p:nvPr/>
        </p:nvPicPr>
        <p:blipFill>
          <a:blip r:embed="rId9"/>
          <a:stretch>
            <a:fillRect/>
          </a:stretch>
        </p:blipFill>
        <p:spPr>
          <a:xfrm>
            <a:off x="4153514" y="5737253"/>
            <a:ext cx="3884973" cy="1120747"/>
          </a:xfrm>
          <a:prstGeom prst="rect">
            <a:avLst/>
          </a:prstGeom>
        </p:spPr>
      </p:pic>
      <p:sp>
        <p:nvSpPr>
          <p:cNvPr id="9" name="Content Placeholder 8">
            <a:extLst>
              <a:ext uri="{FF2B5EF4-FFF2-40B4-BE49-F238E27FC236}">
                <a16:creationId xmlns:a16="http://schemas.microsoft.com/office/drawing/2014/main" id="{D29C9E3D-3B64-49A7-AF51-418BB3EBC13B}"/>
              </a:ext>
            </a:extLst>
          </p:cNvPr>
          <p:cNvSpPr txBox="1">
            <a:spLocks/>
          </p:cNvSpPr>
          <p:nvPr/>
        </p:nvSpPr>
        <p:spPr>
          <a:xfrm>
            <a:off x="886521" y="1926672"/>
            <a:ext cx="6017962" cy="353354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baseline="0">
                <a:solidFill>
                  <a:schemeClr val="tx1">
                    <a:lumMod val="65000"/>
                    <a:lumOff val="35000"/>
                  </a:schemeClr>
                </a:solidFill>
                <a:latin typeface="Franklin Gothic Book" panose="020B0503020102020204" pitchFamily="34" charset="0"/>
                <a:ea typeface="+mn-ea"/>
                <a:cs typeface="+mn-cs"/>
              </a:defRPr>
            </a:lvl1pPr>
            <a:lvl2pPr marL="742950" indent="-285750" algn="l" defTabSz="457200" rtl="0" eaLnBrk="1" latinLnBrk="0" hangingPunct="1">
              <a:spcBef>
                <a:spcPct val="20000"/>
              </a:spcBef>
              <a:buFont typeface="Arial"/>
              <a:buChar char="–"/>
              <a:defRPr sz="2800" kern="1200" baseline="0">
                <a:solidFill>
                  <a:schemeClr val="tx1">
                    <a:lumMod val="65000"/>
                    <a:lumOff val="35000"/>
                  </a:schemeClr>
                </a:solidFill>
                <a:latin typeface="Franklin Gothic Book" panose="020B0503020102020204" pitchFamily="34" charset="0"/>
                <a:ea typeface="+mn-ea"/>
                <a:cs typeface="+mn-cs"/>
              </a:defRPr>
            </a:lvl2pPr>
            <a:lvl3pPr marL="1143000" indent="-228600" algn="l" defTabSz="457200" rtl="0" eaLnBrk="1" latinLnBrk="0" hangingPunct="1">
              <a:spcBef>
                <a:spcPct val="20000"/>
              </a:spcBef>
              <a:buFont typeface="Arial"/>
              <a:buChar char="•"/>
              <a:defRPr sz="2400" kern="1200" baseline="0">
                <a:solidFill>
                  <a:schemeClr val="tx1">
                    <a:lumMod val="65000"/>
                    <a:lumOff val="35000"/>
                  </a:schemeClr>
                </a:solidFill>
                <a:latin typeface="Franklin Gothic Book" panose="020B0503020102020204" pitchFamily="34" charset="0"/>
                <a:ea typeface="+mn-ea"/>
                <a:cs typeface="+mn-cs"/>
              </a:defRPr>
            </a:lvl3pPr>
            <a:lvl4pPr marL="16002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4pPr>
            <a:lvl5pPr marL="20574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nSpc>
                <a:spcPct val="130000"/>
              </a:lnSpc>
              <a:spcBef>
                <a:spcPts val="0"/>
              </a:spcBef>
            </a:pPr>
            <a:r>
              <a:rPr lang="en-US" sz="2800" dirty="0">
                <a:solidFill>
                  <a:schemeClr val="tx1"/>
                </a:solidFill>
                <a:latin typeface="+mn-lt"/>
              </a:rPr>
              <a:t>Second part of your business plan, </a:t>
            </a:r>
          </a:p>
          <a:p>
            <a:pPr marL="0" indent="0">
              <a:lnSpc>
                <a:spcPct val="130000"/>
              </a:lnSpc>
              <a:spcBef>
                <a:spcPts val="0"/>
              </a:spcBef>
              <a:buNone/>
            </a:pPr>
            <a:r>
              <a:rPr lang="en-US" sz="2800" dirty="0">
                <a:solidFill>
                  <a:schemeClr val="tx1"/>
                </a:solidFill>
                <a:latin typeface="+mn-lt"/>
              </a:rPr>
              <a:t>	but written first</a:t>
            </a:r>
          </a:p>
          <a:p>
            <a:pPr marL="285750" indent="-285750">
              <a:lnSpc>
                <a:spcPct val="130000"/>
              </a:lnSpc>
              <a:spcBef>
                <a:spcPts val="0"/>
              </a:spcBef>
            </a:pPr>
            <a:r>
              <a:rPr lang="en-US" sz="2800" dirty="0">
                <a:solidFill>
                  <a:schemeClr val="tx1"/>
                </a:solidFill>
                <a:latin typeface="+mn-lt"/>
              </a:rPr>
              <a:t>Overview of the current operation and ownership structure</a:t>
            </a:r>
          </a:p>
          <a:p>
            <a:pPr marL="285750" indent="-285750">
              <a:lnSpc>
                <a:spcPct val="130000"/>
              </a:lnSpc>
              <a:spcBef>
                <a:spcPts val="0"/>
              </a:spcBef>
            </a:pPr>
            <a:r>
              <a:rPr lang="en-US" sz="2800" dirty="0">
                <a:solidFill>
                  <a:schemeClr val="tx1"/>
                </a:solidFill>
                <a:latin typeface="+mn-lt"/>
              </a:rPr>
              <a:t>Resources available and resources needed</a:t>
            </a:r>
          </a:p>
          <a:p>
            <a:pPr marL="0" indent="0">
              <a:buNone/>
            </a:pPr>
            <a:endParaRPr lang="en-US" sz="4000" dirty="0">
              <a:solidFill>
                <a:schemeClr val="tx1"/>
              </a:solidFill>
              <a:latin typeface="+mn-lt"/>
            </a:endParaRPr>
          </a:p>
        </p:txBody>
      </p:sp>
    </p:spTree>
    <p:extLst>
      <p:ext uri="{BB962C8B-B14F-4D97-AF65-F5344CB8AC3E}">
        <p14:creationId xmlns:p14="http://schemas.microsoft.com/office/powerpoint/2010/main" val="2685524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BCFB94BC-7A18-4EC5-B5BE-86F2E2CD43AE}"/>
              </a:ext>
            </a:extLst>
          </p:cNvPr>
          <p:cNvGraphicFramePr>
            <a:graphicFrameLocks/>
          </p:cNvGraphicFramePr>
          <p:nvPr>
            <p:extLst/>
          </p:nvPr>
        </p:nvGraphicFramePr>
        <p:xfrm>
          <a:off x="7188819" y="1888314"/>
          <a:ext cx="4185424" cy="3533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2">
            <a:extLst>
              <a:ext uri="{FF2B5EF4-FFF2-40B4-BE49-F238E27FC236}">
                <a16:creationId xmlns:a16="http://schemas.microsoft.com/office/drawing/2014/main" id="{4BBDCE2F-E4BC-4CCA-A0D3-449412E540F9}"/>
              </a:ext>
            </a:extLst>
          </p:cNvPr>
          <p:cNvSpPr>
            <a:spLocks noGrp="1"/>
          </p:cNvSpPr>
          <p:nvPr>
            <p:ph type="title"/>
          </p:nvPr>
        </p:nvSpPr>
        <p:spPr>
          <a:xfrm>
            <a:off x="1668966" y="224653"/>
            <a:ext cx="8854068" cy="1424981"/>
          </a:xfrm>
        </p:spPr>
        <p:txBody>
          <a:bodyPr>
            <a:normAutofit/>
          </a:bodyPr>
          <a:lstStyle/>
          <a:p>
            <a:r>
              <a:rPr lang="en-US" dirty="0">
                <a:solidFill>
                  <a:schemeClr val="tx1"/>
                </a:solidFill>
              </a:rPr>
              <a:t>Business Description: </a:t>
            </a:r>
            <a:br>
              <a:rPr lang="en-US" dirty="0">
                <a:solidFill>
                  <a:schemeClr val="tx1"/>
                </a:solidFill>
              </a:rPr>
            </a:br>
            <a:r>
              <a:rPr lang="en-US" dirty="0">
                <a:solidFill>
                  <a:schemeClr val="tx1"/>
                </a:solidFill>
              </a:rPr>
              <a:t>Business Overview</a:t>
            </a:r>
          </a:p>
        </p:txBody>
      </p:sp>
      <p:pic>
        <p:nvPicPr>
          <p:cNvPr id="5" name="Picture 4">
            <a:extLst>
              <a:ext uri="{FF2B5EF4-FFF2-40B4-BE49-F238E27FC236}">
                <a16:creationId xmlns:a16="http://schemas.microsoft.com/office/drawing/2014/main" id="{052B7189-E53E-4857-9E26-F7F71C3F8965}"/>
              </a:ext>
            </a:extLst>
          </p:cNvPr>
          <p:cNvPicPr>
            <a:picLocks noChangeAspect="1"/>
          </p:cNvPicPr>
          <p:nvPr/>
        </p:nvPicPr>
        <p:blipFill rotWithShape="1">
          <a:blip r:embed="rId8"/>
          <a:srcRect l="11374" t="8324" r="72793" b="79274"/>
          <a:stretch/>
        </p:blipFill>
        <p:spPr>
          <a:xfrm>
            <a:off x="175782" y="5057325"/>
            <a:ext cx="921914" cy="934720"/>
          </a:xfrm>
          <a:prstGeom prst="rect">
            <a:avLst/>
          </a:prstGeom>
        </p:spPr>
      </p:pic>
      <p:sp>
        <p:nvSpPr>
          <p:cNvPr id="7" name="Rectangle 6">
            <a:extLst>
              <a:ext uri="{FF2B5EF4-FFF2-40B4-BE49-F238E27FC236}">
                <a16:creationId xmlns:a16="http://schemas.microsoft.com/office/drawing/2014/main" id="{F566C348-4285-4FE6-B9F1-5C02B8F464A5}"/>
              </a:ext>
            </a:extLst>
          </p:cNvPr>
          <p:cNvSpPr/>
          <p:nvPr/>
        </p:nvSpPr>
        <p:spPr>
          <a:xfrm>
            <a:off x="3596983" y="5931025"/>
            <a:ext cx="4992786" cy="7074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 name="Picture 2" descr="Logo&#10;&#10;Description automatically generated">
            <a:extLst>
              <a:ext uri="{FF2B5EF4-FFF2-40B4-BE49-F238E27FC236}">
                <a16:creationId xmlns:a16="http://schemas.microsoft.com/office/drawing/2014/main" id="{5E659039-2B19-4458-8204-14C4254344F0}"/>
              </a:ext>
            </a:extLst>
          </p:cNvPr>
          <p:cNvPicPr>
            <a:picLocks noChangeAspect="1"/>
          </p:cNvPicPr>
          <p:nvPr/>
        </p:nvPicPr>
        <p:blipFill>
          <a:blip r:embed="rId9"/>
          <a:stretch>
            <a:fillRect/>
          </a:stretch>
        </p:blipFill>
        <p:spPr>
          <a:xfrm>
            <a:off x="4153514" y="5737253"/>
            <a:ext cx="3884973" cy="1120747"/>
          </a:xfrm>
          <a:prstGeom prst="rect">
            <a:avLst/>
          </a:prstGeom>
        </p:spPr>
      </p:pic>
      <p:sp>
        <p:nvSpPr>
          <p:cNvPr id="9" name="Content Placeholder 8">
            <a:extLst>
              <a:ext uri="{FF2B5EF4-FFF2-40B4-BE49-F238E27FC236}">
                <a16:creationId xmlns:a16="http://schemas.microsoft.com/office/drawing/2014/main" id="{1A148F18-761F-4932-A3C4-41D9FC535B2B}"/>
              </a:ext>
            </a:extLst>
          </p:cNvPr>
          <p:cNvSpPr txBox="1">
            <a:spLocks/>
          </p:cNvSpPr>
          <p:nvPr/>
        </p:nvSpPr>
        <p:spPr>
          <a:xfrm>
            <a:off x="817757" y="1795718"/>
            <a:ext cx="5747586" cy="3739200"/>
          </a:xfrm>
          <a:prstGeom prst="rect">
            <a:avLst/>
          </a:prstGeom>
        </p:spPr>
        <p:txBody>
          <a:bodyPr>
            <a:normAutofit fontScale="92500"/>
          </a:bodyPr>
          <a:lstStyle>
            <a:lvl1pPr marL="342900" indent="-342900" algn="l" defTabSz="457200" rtl="0" eaLnBrk="1" latinLnBrk="0" hangingPunct="1">
              <a:spcBef>
                <a:spcPct val="20000"/>
              </a:spcBef>
              <a:buFont typeface="Arial"/>
              <a:buChar char="•"/>
              <a:defRPr sz="3200" kern="1200" baseline="0">
                <a:solidFill>
                  <a:schemeClr val="tx1">
                    <a:lumMod val="65000"/>
                    <a:lumOff val="35000"/>
                  </a:schemeClr>
                </a:solidFill>
                <a:latin typeface="Franklin Gothic Book" panose="020B0503020102020204" pitchFamily="34" charset="0"/>
                <a:ea typeface="+mn-ea"/>
                <a:cs typeface="+mn-cs"/>
              </a:defRPr>
            </a:lvl1pPr>
            <a:lvl2pPr marL="742950" indent="-285750" algn="l" defTabSz="457200" rtl="0" eaLnBrk="1" latinLnBrk="0" hangingPunct="1">
              <a:spcBef>
                <a:spcPct val="20000"/>
              </a:spcBef>
              <a:buFont typeface="Arial"/>
              <a:buChar char="–"/>
              <a:defRPr sz="2800" kern="1200" baseline="0">
                <a:solidFill>
                  <a:schemeClr val="tx1">
                    <a:lumMod val="65000"/>
                    <a:lumOff val="35000"/>
                  </a:schemeClr>
                </a:solidFill>
                <a:latin typeface="Franklin Gothic Book" panose="020B0503020102020204" pitchFamily="34" charset="0"/>
                <a:ea typeface="+mn-ea"/>
                <a:cs typeface="+mn-cs"/>
              </a:defRPr>
            </a:lvl2pPr>
            <a:lvl3pPr marL="1143000" indent="-228600" algn="l" defTabSz="457200" rtl="0" eaLnBrk="1" latinLnBrk="0" hangingPunct="1">
              <a:spcBef>
                <a:spcPct val="20000"/>
              </a:spcBef>
              <a:buFont typeface="Arial"/>
              <a:buChar char="•"/>
              <a:defRPr sz="2400" kern="1200" baseline="0">
                <a:solidFill>
                  <a:schemeClr val="tx1">
                    <a:lumMod val="65000"/>
                    <a:lumOff val="35000"/>
                  </a:schemeClr>
                </a:solidFill>
                <a:latin typeface="Franklin Gothic Book" panose="020B0503020102020204" pitchFamily="34" charset="0"/>
                <a:ea typeface="+mn-ea"/>
                <a:cs typeface="+mn-cs"/>
              </a:defRPr>
            </a:lvl3pPr>
            <a:lvl4pPr marL="16002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4pPr>
            <a:lvl5pPr marL="20574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dirty="0">
                <a:solidFill>
                  <a:schemeClr val="tx1"/>
                </a:solidFill>
                <a:latin typeface="+mn-lt"/>
              </a:rPr>
              <a:t>Purpose of your operation</a:t>
            </a:r>
          </a:p>
          <a:p>
            <a:pPr>
              <a:buFont typeface="Arial" panose="020B0604020202020204" pitchFamily="34" charset="0"/>
              <a:buChar char="•"/>
            </a:pPr>
            <a:r>
              <a:rPr lang="en-US" dirty="0">
                <a:solidFill>
                  <a:schemeClr val="tx1"/>
                </a:solidFill>
                <a:latin typeface="+mn-lt"/>
              </a:rPr>
              <a:t>Products or services</a:t>
            </a:r>
          </a:p>
          <a:p>
            <a:pPr>
              <a:buFont typeface="Arial" panose="020B0604020202020204" pitchFamily="34" charset="0"/>
              <a:buChar char="•"/>
            </a:pPr>
            <a:r>
              <a:rPr lang="en-US" dirty="0">
                <a:solidFill>
                  <a:schemeClr val="tx1"/>
                </a:solidFill>
                <a:latin typeface="+mn-lt"/>
              </a:rPr>
              <a:t>Size and scope of your business</a:t>
            </a:r>
          </a:p>
          <a:p>
            <a:pPr>
              <a:buFont typeface="Arial" panose="020B0604020202020204" pitchFamily="34" charset="0"/>
              <a:buChar char="•"/>
            </a:pPr>
            <a:r>
              <a:rPr lang="en-US" dirty="0">
                <a:solidFill>
                  <a:schemeClr val="tx1"/>
                </a:solidFill>
                <a:latin typeface="+mn-lt"/>
              </a:rPr>
              <a:t>Economic impact within the community </a:t>
            </a:r>
          </a:p>
          <a:p>
            <a:pPr lvl="1">
              <a:buFont typeface="Arial" panose="020B0604020202020204" pitchFamily="34" charset="0"/>
              <a:buChar char="•"/>
            </a:pPr>
            <a:r>
              <a:rPr lang="en-US" dirty="0">
                <a:solidFill>
                  <a:schemeClr val="tx1"/>
                </a:solidFill>
                <a:latin typeface="+mn-lt"/>
              </a:rPr>
              <a:t>How does your business better the community around you? </a:t>
            </a:r>
          </a:p>
          <a:p>
            <a:endParaRPr lang="en-US" dirty="0">
              <a:solidFill>
                <a:schemeClr val="tx1"/>
              </a:solidFill>
              <a:latin typeface="+mn-lt"/>
            </a:endParaRPr>
          </a:p>
        </p:txBody>
      </p:sp>
      <p:sp>
        <p:nvSpPr>
          <p:cNvPr id="12" name="Rectangle: Rounded Corners 11">
            <a:extLst>
              <a:ext uri="{FF2B5EF4-FFF2-40B4-BE49-F238E27FC236}">
                <a16:creationId xmlns:a16="http://schemas.microsoft.com/office/drawing/2014/main" id="{4D2414A8-3E65-4F6A-A6B1-19AE0AA1DAE6}"/>
              </a:ext>
            </a:extLst>
          </p:cNvPr>
          <p:cNvSpPr/>
          <p:nvPr/>
        </p:nvSpPr>
        <p:spPr>
          <a:xfrm>
            <a:off x="7049122" y="1824880"/>
            <a:ext cx="4464817" cy="774845"/>
          </a:xfrm>
          <a:prstGeom prst="roundRect">
            <a:avLst/>
          </a:prstGeom>
          <a:noFill/>
          <a:ln w="762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1190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BCFB94BC-7A18-4EC5-B5BE-86F2E2CD43AE}"/>
              </a:ext>
            </a:extLst>
          </p:cNvPr>
          <p:cNvGraphicFramePr>
            <a:graphicFrameLocks/>
          </p:cNvGraphicFramePr>
          <p:nvPr>
            <p:extLst/>
          </p:nvPr>
        </p:nvGraphicFramePr>
        <p:xfrm>
          <a:off x="7188819" y="1888314"/>
          <a:ext cx="4185424" cy="3533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2">
            <a:extLst>
              <a:ext uri="{FF2B5EF4-FFF2-40B4-BE49-F238E27FC236}">
                <a16:creationId xmlns:a16="http://schemas.microsoft.com/office/drawing/2014/main" id="{4BBDCE2F-E4BC-4CCA-A0D3-449412E540F9}"/>
              </a:ext>
            </a:extLst>
          </p:cNvPr>
          <p:cNvSpPr>
            <a:spLocks noGrp="1"/>
          </p:cNvSpPr>
          <p:nvPr>
            <p:ph type="title"/>
          </p:nvPr>
        </p:nvSpPr>
        <p:spPr>
          <a:xfrm>
            <a:off x="1668966" y="224653"/>
            <a:ext cx="8854068" cy="1424981"/>
          </a:xfrm>
        </p:spPr>
        <p:txBody>
          <a:bodyPr>
            <a:normAutofit/>
          </a:bodyPr>
          <a:lstStyle/>
          <a:p>
            <a:r>
              <a:rPr lang="en-US" dirty="0">
                <a:solidFill>
                  <a:schemeClr val="tx1"/>
                </a:solidFill>
              </a:rPr>
              <a:t>Business Description: </a:t>
            </a:r>
            <a:br>
              <a:rPr lang="en-US" dirty="0">
                <a:solidFill>
                  <a:schemeClr val="tx1"/>
                </a:solidFill>
              </a:rPr>
            </a:br>
            <a:r>
              <a:rPr lang="en-US" dirty="0">
                <a:solidFill>
                  <a:schemeClr val="tx1"/>
                </a:solidFill>
              </a:rPr>
              <a:t>Business History</a:t>
            </a:r>
          </a:p>
        </p:txBody>
      </p:sp>
      <p:pic>
        <p:nvPicPr>
          <p:cNvPr id="5" name="Picture 4">
            <a:extLst>
              <a:ext uri="{FF2B5EF4-FFF2-40B4-BE49-F238E27FC236}">
                <a16:creationId xmlns:a16="http://schemas.microsoft.com/office/drawing/2014/main" id="{A3F0EB61-57DF-4A0F-94E8-181722BAF251}"/>
              </a:ext>
            </a:extLst>
          </p:cNvPr>
          <p:cNvPicPr>
            <a:picLocks noChangeAspect="1"/>
          </p:cNvPicPr>
          <p:nvPr/>
        </p:nvPicPr>
        <p:blipFill rotWithShape="1">
          <a:blip r:embed="rId8"/>
          <a:srcRect l="11374" t="8324" r="72793" b="79274"/>
          <a:stretch/>
        </p:blipFill>
        <p:spPr>
          <a:xfrm>
            <a:off x="175782" y="5057325"/>
            <a:ext cx="921914" cy="934720"/>
          </a:xfrm>
          <a:prstGeom prst="rect">
            <a:avLst/>
          </a:prstGeom>
        </p:spPr>
      </p:pic>
      <p:sp>
        <p:nvSpPr>
          <p:cNvPr id="7" name="Rectangle 6">
            <a:extLst>
              <a:ext uri="{FF2B5EF4-FFF2-40B4-BE49-F238E27FC236}">
                <a16:creationId xmlns:a16="http://schemas.microsoft.com/office/drawing/2014/main" id="{0489335D-3C34-48D5-A43F-EC39A90E763A}"/>
              </a:ext>
            </a:extLst>
          </p:cNvPr>
          <p:cNvSpPr/>
          <p:nvPr/>
        </p:nvSpPr>
        <p:spPr>
          <a:xfrm>
            <a:off x="3596983" y="5931025"/>
            <a:ext cx="4992786" cy="7074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 name="Picture 2" descr="Logo&#10;&#10;Description automatically generated">
            <a:extLst>
              <a:ext uri="{FF2B5EF4-FFF2-40B4-BE49-F238E27FC236}">
                <a16:creationId xmlns:a16="http://schemas.microsoft.com/office/drawing/2014/main" id="{31D70834-B7ED-4B1A-8B5E-041A08D47E33}"/>
              </a:ext>
            </a:extLst>
          </p:cNvPr>
          <p:cNvPicPr>
            <a:picLocks noChangeAspect="1"/>
          </p:cNvPicPr>
          <p:nvPr/>
        </p:nvPicPr>
        <p:blipFill>
          <a:blip r:embed="rId9"/>
          <a:stretch>
            <a:fillRect/>
          </a:stretch>
        </p:blipFill>
        <p:spPr>
          <a:xfrm>
            <a:off x="4153514" y="5737253"/>
            <a:ext cx="3884973" cy="1120747"/>
          </a:xfrm>
          <a:prstGeom prst="rect">
            <a:avLst/>
          </a:prstGeom>
        </p:spPr>
      </p:pic>
      <p:sp>
        <p:nvSpPr>
          <p:cNvPr id="9" name="Content Placeholder 8">
            <a:extLst>
              <a:ext uri="{FF2B5EF4-FFF2-40B4-BE49-F238E27FC236}">
                <a16:creationId xmlns:a16="http://schemas.microsoft.com/office/drawing/2014/main" id="{17833065-A508-4FBA-9AA2-88297D1578DA}"/>
              </a:ext>
            </a:extLst>
          </p:cNvPr>
          <p:cNvSpPr txBox="1">
            <a:spLocks/>
          </p:cNvSpPr>
          <p:nvPr/>
        </p:nvSpPr>
        <p:spPr>
          <a:xfrm>
            <a:off x="817757" y="1785485"/>
            <a:ext cx="5291953" cy="3739200"/>
          </a:xfrm>
          <a:prstGeom prst="rect">
            <a:avLst/>
          </a:prstGeom>
        </p:spPr>
        <p:txBody>
          <a:bodyPr>
            <a:normAutofit fontScale="85000" lnSpcReduction="10000"/>
          </a:bodyPr>
          <a:lstStyle>
            <a:lvl1pPr marL="342900" indent="-342900" algn="l" defTabSz="457200" rtl="0" eaLnBrk="1" latinLnBrk="0" hangingPunct="1">
              <a:spcBef>
                <a:spcPct val="20000"/>
              </a:spcBef>
              <a:buFont typeface="Arial"/>
              <a:buChar char="•"/>
              <a:defRPr sz="3200" kern="1200" baseline="0">
                <a:solidFill>
                  <a:schemeClr val="tx1">
                    <a:lumMod val="65000"/>
                    <a:lumOff val="35000"/>
                  </a:schemeClr>
                </a:solidFill>
                <a:latin typeface="Franklin Gothic Book" panose="020B0503020102020204" pitchFamily="34" charset="0"/>
                <a:ea typeface="+mn-ea"/>
                <a:cs typeface="+mn-cs"/>
              </a:defRPr>
            </a:lvl1pPr>
            <a:lvl2pPr marL="742950" indent="-285750" algn="l" defTabSz="457200" rtl="0" eaLnBrk="1" latinLnBrk="0" hangingPunct="1">
              <a:spcBef>
                <a:spcPct val="20000"/>
              </a:spcBef>
              <a:buFont typeface="Arial"/>
              <a:buChar char="–"/>
              <a:defRPr sz="2800" kern="1200" baseline="0">
                <a:solidFill>
                  <a:schemeClr val="tx1">
                    <a:lumMod val="65000"/>
                    <a:lumOff val="35000"/>
                  </a:schemeClr>
                </a:solidFill>
                <a:latin typeface="Franklin Gothic Book" panose="020B0503020102020204" pitchFamily="34" charset="0"/>
                <a:ea typeface="+mn-ea"/>
                <a:cs typeface="+mn-cs"/>
              </a:defRPr>
            </a:lvl2pPr>
            <a:lvl3pPr marL="1143000" indent="-228600" algn="l" defTabSz="457200" rtl="0" eaLnBrk="1" latinLnBrk="0" hangingPunct="1">
              <a:spcBef>
                <a:spcPct val="20000"/>
              </a:spcBef>
              <a:buFont typeface="Arial"/>
              <a:buChar char="•"/>
              <a:defRPr sz="2400" kern="1200" baseline="0">
                <a:solidFill>
                  <a:schemeClr val="tx1">
                    <a:lumMod val="65000"/>
                    <a:lumOff val="35000"/>
                  </a:schemeClr>
                </a:solidFill>
                <a:latin typeface="Franklin Gothic Book" panose="020B0503020102020204" pitchFamily="34" charset="0"/>
                <a:ea typeface="+mn-ea"/>
                <a:cs typeface="+mn-cs"/>
              </a:defRPr>
            </a:lvl3pPr>
            <a:lvl4pPr marL="16002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4pPr>
            <a:lvl5pPr marL="20574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dirty="0">
                <a:solidFill>
                  <a:schemeClr val="tx1"/>
                </a:solidFill>
                <a:latin typeface="+mn-lt"/>
              </a:rPr>
              <a:t>Who has owned and managed the operation and for how long</a:t>
            </a:r>
          </a:p>
          <a:p>
            <a:pPr lvl="0"/>
            <a:r>
              <a:rPr lang="en-US" dirty="0">
                <a:solidFill>
                  <a:schemeClr val="tx1"/>
                </a:solidFill>
                <a:latin typeface="+mn-lt"/>
              </a:rPr>
              <a:t>How the business started </a:t>
            </a:r>
          </a:p>
          <a:p>
            <a:pPr lvl="0"/>
            <a:r>
              <a:rPr lang="en-US" dirty="0">
                <a:solidFill>
                  <a:schemeClr val="tx1"/>
                </a:solidFill>
                <a:latin typeface="+mn-lt"/>
              </a:rPr>
              <a:t>Changes over time (size, scope, and profitability) </a:t>
            </a:r>
          </a:p>
          <a:p>
            <a:pPr lvl="0"/>
            <a:r>
              <a:rPr lang="en-US" dirty="0">
                <a:solidFill>
                  <a:schemeClr val="tx1"/>
                </a:solidFill>
                <a:latin typeface="+mn-lt"/>
              </a:rPr>
              <a:t>If starting a new business, describe the background of the owners and how that experience will be an asset to the operation </a:t>
            </a:r>
          </a:p>
        </p:txBody>
      </p:sp>
      <p:sp>
        <p:nvSpPr>
          <p:cNvPr id="12" name="Rectangle: Rounded Corners 11">
            <a:extLst>
              <a:ext uri="{FF2B5EF4-FFF2-40B4-BE49-F238E27FC236}">
                <a16:creationId xmlns:a16="http://schemas.microsoft.com/office/drawing/2014/main" id="{531DDE87-270A-4F7E-8D95-21F625023F48}"/>
              </a:ext>
            </a:extLst>
          </p:cNvPr>
          <p:cNvSpPr/>
          <p:nvPr/>
        </p:nvSpPr>
        <p:spPr>
          <a:xfrm>
            <a:off x="7049122" y="2531176"/>
            <a:ext cx="4464817" cy="774845"/>
          </a:xfrm>
          <a:prstGeom prst="roundRect">
            <a:avLst/>
          </a:prstGeom>
          <a:noFill/>
          <a:ln w="762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9328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BCFB94BC-7A18-4EC5-B5BE-86F2E2CD43AE}"/>
              </a:ext>
            </a:extLst>
          </p:cNvPr>
          <p:cNvGraphicFramePr>
            <a:graphicFrameLocks/>
          </p:cNvGraphicFramePr>
          <p:nvPr>
            <p:extLst/>
          </p:nvPr>
        </p:nvGraphicFramePr>
        <p:xfrm>
          <a:off x="7188819" y="1888314"/>
          <a:ext cx="4185424" cy="3533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2">
            <a:extLst>
              <a:ext uri="{FF2B5EF4-FFF2-40B4-BE49-F238E27FC236}">
                <a16:creationId xmlns:a16="http://schemas.microsoft.com/office/drawing/2014/main" id="{4BBDCE2F-E4BC-4CCA-A0D3-449412E540F9}"/>
              </a:ext>
            </a:extLst>
          </p:cNvPr>
          <p:cNvSpPr>
            <a:spLocks noGrp="1"/>
          </p:cNvSpPr>
          <p:nvPr>
            <p:ph type="title"/>
          </p:nvPr>
        </p:nvSpPr>
        <p:spPr>
          <a:xfrm>
            <a:off x="1668966" y="224653"/>
            <a:ext cx="8854068" cy="1424981"/>
          </a:xfrm>
        </p:spPr>
        <p:txBody>
          <a:bodyPr>
            <a:normAutofit/>
          </a:bodyPr>
          <a:lstStyle/>
          <a:p>
            <a:r>
              <a:rPr lang="en-US" dirty="0">
                <a:solidFill>
                  <a:schemeClr val="tx1"/>
                </a:solidFill>
              </a:rPr>
              <a:t>Business Description: </a:t>
            </a:r>
            <a:br>
              <a:rPr lang="en-US" dirty="0">
                <a:solidFill>
                  <a:schemeClr val="tx1"/>
                </a:solidFill>
              </a:rPr>
            </a:br>
            <a:r>
              <a:rPr lang="en-US" dirty="0">
                <a:solidFill>
                  <a:schemeClr val="tx1"/>
                </a:solidFill>
              </a:rPr>
              <a:t>Location</a:t>
            </a:r>
          </a:p>
        </p:txBody>
      </p:sp>
      <p:pic>
        <p:nvPicPr>
          <p:cNvPr id="5" name="Picture 4">
            <a:extLst>
              <a:ext uri="{FF2B5EF4-FFF2-40B4-BE49-F238E27FC236}">
                <a16:creationId xmlns:a16="http://schemas.microsoft.com/office/drawing/2014/main" id="{BC739BD7-31F7-4811-AE43-526FA3D06D46}"/>
              </a:ext>
            </a:extLst>
          </p:cNvPr>
          <p:cNvPicPr>
            <a:picLocks noChangeAspect="1"/>
          </p:cNvPicPr>
          <p:nvPr/>
        </p:nvPicPr>
        <p:blipFill rotWithShape="1">
          <a:blip r:embed="rId8"/>
          <a:srcRect l="11374" t="8324" r="72793" b="79274"/>
          <a:stretch/>
        </p:blipFill>
        <p:spPr>
          <a:xfrm>
            <a:off x="175782" y="5057325"/>
            <a:ext cx="921914" cy="934720"/>
          </a:xfrm>
          <a:prstGeom prst="rect">
            <a:avLst/>
          </a:prstGeom>
        </p:spPr>
      </p:pic>
      <p:sp>
        <p:nvSpPr>
          <p:cNvPr id="7" name="Rectangle 6">
            <a:extLst>
              <a:ext uri="{FF2B5EF4-FFF2-40B4-BE49-F238E27FC236}">
                <a16:creationId xmlns:a16="http://schemas.microsoft.com/office/drawing/2014/main" id="{643E2079-EE82-41A4-B0F0-383AD1CE6A54}"/>
              </a:ext>
            </a:extLst>
          </p:cNvPr>
          <p:cNvSpPr/>
          <p:nvPr/>
        </p:nvSpPr>
        <p:spPr>
          <a:xfrm>
            <a:off x="3596983" y="5931025"/>
            <a:ext cx="4992786" cy="7074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 name="Picture 2" descr="Logo&#10;&#10;Description automatically generated">
            <a:extLst>
              <a:ext uri="{FF2B5EF4-FFF2-40B4-BE49-F238E27FC236}">
                <a16:creationId xmlns:a16="http://schemas.microsoft.com/office/drawing/2014/main" id="{F0D4963E-66CE-447D-9D57-B5B72C46533B}"/>
              </a:ext>
            </a:extLst>
          </p:cNvPr>
          <p:cNvPicPr>
            <a:picLocks noChangeAspect="1"/>
          </p:cNvPicPr>
          <p:nvPr/>
        </p:nvPicPr>
        <p:blipFill>
          <a:blip r:embed="rId9"/>
          <a:stretch>
            <a:fillRect/>
          </a:stretch>
        </p:blipFill>
        <p:spPr>
          <a:xfrm>
            <a:off x="4153514" y="5737253"/>
            <a:ext cx="3884973" cy="1120747"/>
          </a:xfrm>
          <a:prstGeom prst="rect">
            <a:avLst/>
          </a:prstGeom>
        </p:spPr>
      </p:pic>
      <p:sp>
        <p:nvSpPr>
          <p:cNvPr id="9" name="Content Placeholder 8">
            <a:extLst>
              <a:ext uri="{FF2B5EF4-FFF2-40B4-BE49-F238E27FC236}">
                <a16:creationId xmlns:a16="http://schemas.microsoft.com/office/drawing/2014/main" id="{A8672319-10AD-43C2-BFB0-53FACC301247}"/>
              </a:ext>
            </a:extLst>
          </p:cNvPr>
          <p:cNvSpPr txBox="1">
            <a:spLocks/>
          </p:cNvSpPr>
          <p:nvPr/>
        </p:nvSpPr>
        <p:spPr>
          <a:xfrm>
            <a:off x="1097696" y="1800675"/>
            <a:ext cx="5291953" cy="4243286"/>
          </a:xfrm>
          <a:prstGeom prst="rect">
            <a:avLst/>
          </a:prstGeom>
        </p:spPr>
        <p:txBody>
          <a:bodyPr>
            <a:normAutofit fontScale="77500" lnSpcReduction="20000"/>
          </a:bodyPr>
          <a:lstStyle>
            <a:lvl1pPr marL="342900" indent="-342900" algn="l" defTabSz="457200" rtl="0" eaLnBrk="1" latinLnBrk="0" hangingPunct="1">
              <a:spcBef>
                <a:spcPct val="20000"/>
              </a:spcBef>
              <a:buFont typeface="Arial"/>
              <a:buChar char="•"/>
              <a:defRPr sz="3200" kern="1200" baseline="0">
                <a:solidFill>
                  <a:schemeClr val="tx1">
                    <a:lumMod val="65000"/>
                    <a:lumOff val="35000"/>
                  </a:schemeClr>
                </a:solidFill>
                <a:latin typeface="Franklin Gothic Book" panose="020B0503020102020204" pitchFamily="34" charset="0"/>
                <a:ea typeface="+mn-ea"/>
                <a:cs typeface="+mn-cs"/>
              </a:defRPr>
            </a:lvl1pPr>
            <a:lvl2pPr marL="742950" indent="-285750" algn="l" defTabSz="457200" rtl="0" eaLnBrk="1" latinLnBrk="0" hangingPunct="1">
              <a:spcBef>
                <a:spcPct val="20000"/>
              </a:spcBef>
              <a:buFont typeface="Arial"/>
              <a:buChar char="–"/>
              <a:defRPr sz="2800" kern="1200" baseline="0">
                <a:solidFill>
                  <a:schemeClr val="tx1">
                    <a:lumMod val="65000"/>
                    <a:lumOff val="35000"/>
                  </a:schemeClr>
                </a:solidFill>
                <a:latin typeface="Franklin Gothic Book" panose="020B0503020102020204" pitchFamily="34" charset="0"/>
                <a:ea typeface="+mn-ea"/>
                <a:cs typeface="+mn-cs"/>
              </a:defRPr>
            </a:lvl2pPr>
            <a:lvl3pPr marL="1143000" indent="-228600" algn="l" defTabSz="457200" rtl="0" eaLnBrk="1" latinLnBrk="0" hangingPunct="1">
              <a:spcBef>
                <a:spcPct val="20000"/>
              </a:spcBef>
              <a:buFont typeface="Arial"/>
              <a:buChar char="•"/>
              <a:defRPr sz="2400" kern="1200" baseline="0">
                <a:solidFill>
                  <a:schemeClr val="tx1">
                    <a:lumMod val="65000"/>
                    <a:lumOff val="35000"/>
                  </a:schemeClr>
                </a:solidFill>
                <a:latin typeface="Franklin Gothic Book" panose="020B0503020102020204" pitchFamily="34" charset="0"/>
                <a:ea typeface="+mn-ea"/>
                <a:cs typeface="+mn-cs"/>
              </a:defRPr>
            </a:lvl3pPr>
            <a:lvl4pPr marL="16002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4pPr>
            <a:lvl5pPr marL="20574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dirty="0">
                <a:solidFill>
                  <a:schemeClr val="tx1"/>
                </a:solidFill>
                <a:latin typeface="+mn-lt"/>
              </a:rPr>
              <a:t>Physical location</a:t>
            </a:r>
          </a:p>
          <a:p>
            <a:pPr lvl="0"/>
            <a:r>
              <a:rPr lang="en-US" dirty="0">
                <a:solidFill>
                  <a:schemeClr val="tx1"/>
                </a:solidFill>
                <a:latin typeface="+mn-lt"/>
              </a:rPr>
              <a:t>Where products/services are provided</a:t>
            </a:r>
          </a:p>
          <a:p>
            <a:pPr lvl="1"/>
            <a:r>
              <a:rPr lang="en-US" dirty="0">
                <a:solidFill>
                  <a:schemeClr val="tx1"/>
                </a:solidFill>
                <a:latin typeface="+mn-lt"/>
              </a:rPr>
              <a:t>How does the consumer access your product?  </a:t>
            </a:r>
          </a:p>
          <a:p>
            <a:pPr lvl="1"/>
            <a:r>
              <a:rPr lang="en-US" dirty="0">
                <a:solidFill>
                  <a:schemeClr val="tx1"/>
                </a:solidFill>
                <a:latin typeface="+mn-lt"/>
              </a:rPr>
              <a:t>Ex. Farmers markets, pick up sites, retail stores, online orders etc.</a:t>
            </a:r>
          </a:p>
          <a:p>
            <a:pPr lvl="0"/>
            <a:r>
              <a:rPr lang="en-US" dirty="0">
                <a:solidFill>
                  <a:schemeClr val="tx1"/>
                </a:solidFill>
                <a:latin typeface="+mn-lt"/>
              </a:rPr>
              <a:t> The cost and ease of transportation</a:t>
            </a:r>
          </a:p>
          <a:p>
            <a:pPr lvl="1"/>
            <a:r>
              <a:rPr lang="en-US" dirty="0">
                <a:solidFill>
                  <a:schemeClr val="tx1"/>
                </a:solidFill>
                <a:latin typeface="+mn-lt"/>
              </a:rPr>
              <a:t>Sourcing inputs</a:t>
            </a:r>
          </a:p>
          <a:p>
            <a:pPr lvl="1"/>
            <a:r>
              <a:rPr lang="en-US" dirty="0">
                <a:solidFill>
                  <a:schemeClr val="tx1"/>
                </a:solidFill>
                <a:latin typeface="+mn-lt"/>
              </a:rPr>
              <a:t>Supplying products/services to the consumer </a:t>
            </a:r>
          </a:p>
        </p:txBody>
      </p:sp>
      <p:sp>
        <p:nvSpPr>
          <p:cNvPr id="12" name="Rectangle: Rounded Corners 11">
            <a:extLst>
              <a:ext uri="{FF2B5EF4-FFF2-40B4-BE49-F238E27FC236}">
                <a16:creationId xmlns:a16="http://schemas.microsoft.com/office/drawing/2014/main" id="{92224FB9-EB47-4512-845B-249AD6888494}"/>
              </a:ext>
            </a:extLst>
          </p:cNvPr>
          <p:cNvSpPr/>
          <p:nvPr/>
        </p:nvSpPr>
        <p:spPr>
          <a:xfrm>
            <a:off x="7049122" y="3267662"/>
            <a:ext cx="4464817" cy="774845"/>
          </a:xfrm>
          <a:prstGeom prst="roundRect">
            <a:avLst/>
          </a:prstGeom>
          <a:noFill/>
          <a:ln w="762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7251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BCFB94BC-7A18-4EC5-B5BE-86F2E2CD43AE}"/>
              </a:ext>
            </a:extLst>
          </p:cNvPr>
          <p:cNvGraphicFramePr>
            <a:graphicFrameLocks/>
          </p:cNvGraphicFramePr>
          <p:nvPr>
            <p:extLst/>
          </p:nvPr>
        </p:nvGraphicFramePr>
        <p:xfrm>
          <a:off x="7188819" y="1888314"/>
          <a:ext cx="4185424" cy="3533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8">
            <a:extLst>
              <a:ext uri="{FF2B5EF4-FFF2-40B4-BE49-F238E27FC236}">
                <a16:creationId xmlns:a16="http://schemas.microsoft.com/office/drawing/2014/main" id="{B090621B-B48D-46F7-81D0-13DE5C945561}"/>
              </a:ext>
            </a:extLst>
          </p:cNvPr>
          <p:cNvSpPr txBox="1">
            <a:spLocks/>
          </p:cNvSpPr>
          <p:nvPr/>
        </p:nvSpPr>
        <p:spPr>
          <a:xfrm>
            <a:off x="1196898" y="1649633"/>
            <a:ext cx="5291953" cy="4281391"/>
          </a:xfrm>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3200" kern="1200" baseline="0">
                <a:solidFill>
                  <a:schemeClr val="tx1">
                    <a:lumMod val="65000"/>
                    <a:lumOff val="35000"/>
                  </a:schemeClr>
                </a:solidFill>
                <a:latin typeface="Franklin Gothic Book" panose="020B0503020102020204" pitchFamily="34" charset="0"/>
                <a:ea typeface="+mn-ea"/>
                <a:cs typeface="+mn-cs"/>
              </a:defRPr>
            </a:lvl1pPr>
            <a:lvl2pPr marL="742950" indent="-285750" algn="l" defTabSz="457200" rtl="0" eaLnBrk="1" latinLnBrk="0" hangingPunct="1">
              <a:spcBef>
                <a:spcPct val="20000"/>
              </a:spcBef>
              <a:buFont typeface="Arial"/>
              <a:buChar char="–"/>
              <a:defRPr sz="2800" kern="1200" baseline="0">
                <a:solidFill>
                  <a:schemeClr val="tx1">
                    <a:lumMod val="65000"/>
                    <a:lumOff val="35000"/>
                  </a:schemeClr>
                </a:solidFill>
                <a:latin typeface="Franklin Gothic Book" panose="020B0503020102020204" pitchFamily="34" charset="0"/>
                <a:ea typeface="+mn-ea"/>
                <a:cs typeface="+mn-cs"/>
              </a:defRPr>
            </a:lvl2pPr>
            <a:lvl3pPr marL="1143000" indent="-228600" algn="l" defTabSz="457200" rtl="0" eaLnBrk="1" latinLnBrk="0" hangingPunct="1">
              <a:spcBef>
                <a:spcPct val="20000"/>
              </a:spcBef>
              <a:buFont typeface="Arial"/>
              <a:buChar char="•"/>
              <a:defRPr sz="2400" kern="1200" baseline="0">
                <a:solidFill>
                  <a:schemeClr val="tx1">
                    <a:lumMod val="65000"/>
                    <a:lumOff val="35000"/>
                  </a:schemeClr>
                </a:solidFill>
                <a:latin typeface="Franklin Gothic Book" panose="020B0503020102020204" pitchFamily="34" charset="0"/>
                <a:ea typeface="+mn-ea"/>
                <a:cs typeface="+mn-cs"/>
              </a:defRPr>
            </a:lvl3pPr>
            <a:lvl4pPr marL="16002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4pPr>
            <a:lvl5pPr marL="20574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dirty="0">
                <a:solidFill>
                  <a:schemeClr val="tx1"/>
                </a:solidFill>
                <a:latin typeface="+mn-lt"/>
              </a:rPr>
              <a:t>Provide an overview of:</a:t>
            </a:r>
          </a:p>
          <a:p>
            <a:pPr lvl="1"/>
            <a:r>
              <a:rPr lang="en-US" dirty="0">
                <a:solidFill>
                  <a:schemeClr val="tx1"/>
                </a:solidFill>
                <a:latin typeface="+mn-lt"/>
              </a:rPr>
              <a:t>Land</a:t>
            </a:r>
          </a:p>
          <a:p>
            <a:pPr lvl="1"/>
            <a:r>
              <a:rPr lang="en-US" dirty="0">
                <a:solidFill>
                  <a:schemeClr val="tx1"/>
                </a:solidFill>
                <a:latin typeface="+mn-lt"/>
              </a:rPr>
              <a:t>Buildings</a:t>
            </a:r>
          </a:p>
          <a:p>
            <a:pPr lvl="1"/>
            <a:r>
              <a:rPr lang="en-US" dirty="0">
                <a:solidFill>
                  <a:schemeClr val="tx1"/>
                </a:solidFill>
                <a:latin typeface="+mn-lt"/>
              </a:rPr>
              <a:t>Equipment</a:t>
            </a:r>
          </a:p>
          <a:p>
            <a:pPr lvl="1"/>
            <a:r>
              <a:rPr lang="en-US" dirty="0">
                <a:solidFill>
                  <a:schemeClr val="tx1"/>
                </a:solidFill>
                <a:latin typeface="+mn-lt"/>
              </a:rPr>
              <a:t>Details will include size, type and quality/condition </a:t>
            </a:r>
          </a:p>
          <a:p>
            <a:pPr lvl="0"/>
            <a:r>
              <a:rPr lang="en-US" dirty="0">
                <a:solidFill>
                  <a:schemeClr val="tx1"/>
                </a:solidFill>
                <a:latin typeface="+mn-lt"/>
              </a:rPr>
              <a:t>Discuss additional equipment or infrastructure needs you have to reach specific goals </a:t>
            </a:r>
          </a:p>
          <a:p>
            <a:pPr lvl="1"/>
            <a:r>
              <a:rPr lang="en-US" dirty="0">
                <a:solidFill>
                  <a:schemeClr val="tx1"/>
                </a:solidFill>
                <a:latin typeface="+mn-lt"/>
              </a:rPr>
              <a:t>Describe the investment required to obtain these items </a:t>
            </a:r>
          </a:p>
          <a:p>
            <a:pPr lvl="0"/>
            <a:r>
              <a:rPr lang="en-US" dirty="0">
                <a:solidFill>
                  <a:schemeClr val="tx1"/>
                </a:solidFill>
                <a:latin typeface="+mn-lt"/>
              </a:rPr>
              <a:t>Include all permits and licenses utilized to meet state and local regulation </a:t>
            </a:r>
          </a:p>
          <a:p>
            <a:pPr lvl="0"/>
            <a:r>
              <a:rPr lang="en-US" dirty="0">
                <a:solidFill>
                  <a:schemeClr val="tx1"/>
                </a:solidFill>
                <a:latin typeface="+mn-lt"/>
              </a:rPr>
              <a:t>Include expansion plans </a:t>
            </a:r>
          </a:p>
        </p:txBody>
      </p:sp>
      <p:sp>
        <p:nvSpPr>
          <p:cNvPr id="11" name="Title 2">
            <a:extLst>
              <a:ext uri="{FF2B5EF4-FFF2-40B4-BE49-F238E27FC236}">
                <a16:creationId xmlns:a16="http://schemas.microsoft.com/office/drawing/2014/main" id="{4BBDCE2F-E4BC-4CCA-A0D3-449412E540F9}"/>
              </a:ext>
            </a:extLst>
          </p:cNvPr>
          <p:cNvSpPr>
            <a:spLocks noGrp="1"/>
          </p:cNvSpPr>
          <p:nvPr>
            <p:ph type="title"/>
          </p:nvPr>
        </p:nvSpPr>
        <p:spPr>
          <a:xfrm>
            <a:off x="1668966" y="224653"/>
            <a:ext cx="8854068" cy="1424981"/>
          </a:xfrm>
        </p:spPr>
        <p:txBody>
          <a:bodyPr>
            <a:normAutofit/>
          </a:bodyPr>
          <a:lstStyle/>
          <a:p>
            <a:r>
              <a:rPr lang="en-US" dirty="0">
                <a:solidFill>
                  <a:schemeClr val="tx1"/>
                </a:solidFill>
              </a:rPr>
              <a:t>Business Description: </a:t>
            </a:r>
            <a:br>
              <a:rPr lang="en-US" dirty="0">
                <a:solidFill>
                  <a:schemeClr val="tx1"/>
                </a:solidFill>
              </a:rPr>
            </a:br>
            <a:r>
              <a:rPr lang="en-US" dirty="0">
                <a:solidFill>
                  <a:schemeClr val="tx1"/>
                </a:solidFill>
              </a:rPr>
              <a:t>Facilities</a:t>
            </a:r>
          </a:p>
        </p:txBody>
      </p:sp>
      <p:pic>
        <p:nvPicPr>
          <p:cNvPr id="5" name="Picture 4">
            <a:extLst>
              <a:ext uri="{FF2B5EF4-FFF2-40B4-BE49-F238E27FC236}">
                <a16:creationId xmlns:a16="http://schemas.microsoft.com/office/drawing/2014/main" id="{BC739BD7-31F7-4811-AE43-526FA3D06D46}"/>
              </a:ext>
            </a:extLst>
          </p:cNvPr>
          <p:cNvPicPr>
            <a:picLocks noChangeAspect="1"/>
          </p:cNvPicPr>
          <p:nvPr/>
        </p:nvPicPr>
        <p:blipFill rotWithShape="1">
          <a:blip r:embed="rId8"/>
          <a:srcRect l="11374" t="8324" r="72793" b="79274"/>
          <a:stretch/>
        </p:blipFill>
        <p:spPr>
          <a:xfrm>
            <a:off x="175782" y="5057325"/>
            <a:ext cx="921914" cy="934720"/>
          </a:xfrm>
          <a:prstGeom prst="rect">
            <a:avLst/>
          </a:prstGeom>
        </p:spPr>
      </p:pic>
      <p:sp>
        <p:nvSpPr>
          <p:cNvPr id="7" name="Rectangle 6">
            <a:extLst>
              <a:ext uri="{FF2B5EF4-FFF2-40B4-BE49-F238E27FC236}">
                <a16:creationId xmlns:a16="http://schemas.microsoft.com/office/drawing/2014/main" id="{AA00DA5D-4D88-4438-BA96-82A378B65F45}"/>
              </a:ext>
            </a:extLst>
          </p:cNvPr>
          <p:cNvSpPr/>
          <p:nvPr/>
        </p:nvSpPr>
        <p:spPr>
          <a:xfrm>
            <a:off x="3596983" y="5931025"/>
            <a:ext cx="4992786" cy="7074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 name="Picture 2" descr="Logo&#10;&#10;Description automatically generated">
            <a:extLst>
              <a:ext uri="{FF2B5EF4-FFF2-40B4-BE49-F238E27FC236}">
                <a16:creationId xmlns:a16="http://schemas.microsoft.com/office/drawing/2014/main" id="{A679FBB7-2E99-4319-B0BB-F84F40276013}"/>
              </a:ext>
            </a:extLst>
          </p:cNvPr>
          <p:cNvPicPr>
            <a:picLocks noChangeAspect="1"/>
          </p:cNvPicPr>
          <p:nvPr/>
        </p:nvPicPr>
        <p:blipFill>
          <a:blip r:embed="rId9"/>
          <a:stretch>
            <a:fillRect/>
          </a:stretch>
        </p:blipFill>
        <p:spPr>
          <a:xfrm>
            <a:off x="4153514" y="5737253"/>
            <a:ext cx="3884973" cy="1120747"/>
          </a:xfrm>
          <a:prstGeom prst="rect">
            <a:avLst/>
          </a:prstGeom>
        </p:spPr>
      </p:pic>
      <p:sp>
        <p:nvSpPr>
          <p:cNvPr id="9" name="Rectangle: Rounded Corners 8">
            <a:extLst>
              <a:ext uri="{FF2B5EF4-FFF2-40B4-BE49-F238E27FC236}">
                <a16:creationId xmlns:a16="http://schemas.microsoft.com/office/drawing/2014/main" id="{3DBF8DB8-09CF-4BD8-B909-CDFAF35E0BC4}"/>
              </a:ext>
            </a:extLst>
          </p:cNvPr>
          <p:cNvSpPr/>
          <p:nvPr/>
        </p:nvSpPr>
        <p:spPr>
          <a:xfrm>
            <a:off x="7049122" y="3968085"/>
            <a:ext cx="4464817" cy="774845"/>
          </a:xfrm>
          <a:prstGeom prst="roundRect">
            <a:avLst/>
          </a:prstGeom>
          <a:noFill/>
          <a:ln w="762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2234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E46725-908C-419F-BAE7-DF79D62E5E7C}"/>
              </a:ext>
            </a:extLst>
          </p:cNvPr>
          <p:cNvSpPr/>
          <p:nvPr/>
        </p:nvSpPr>
        <p:spPr>
          <a:xfrm>
            <a:off x="-46980" y="-199460"/>
            <a:ext cx="12285589" cy="3007242"/>
          </a:xfrm>
          <a:prstGeom prst="rect">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itle 8">
            <a:extLst>
              <a:ext uri="{FF2B5EF4-FFF2-40B4-BE49-F238E27FC236}">
                <a16:creationId xmlns:a16="http://schemas.microsoft.com/office/drawing/2014/main" id="{AE220B57-D06E-43C0-8E9E-E0FA62727222}"/>
              </a:ext>
            </a:extLst>
          </p:cNvPr>
          <p:cNvSpPr>
            <a:spLocks noGrp="1"/>
          </p:cNvSpPr>
          <p:nvPr>
            <p:ph type="title"/>
          </p:nvPr>
        </p:nvSpPr>
        <p:spPr>
          <a:xfrm>
            <a:off x="1711503" y="705924"/>
            <a:ext cx="8768625" cy="1149325"/>
          </a:xfrm>
        </p:spPr>
        <p:txBody>
          <a:bodyPr vert="horz" lIns="0" tIns="45720" rIns="91440" bIns="45720" rtlCol="0" anchor="ctr">
            <a:normAutofit/>
          </a:bodyPr>
          <a:lstStyle/>
          <a:p>
            <a:r>
              <a:rPr lang="en-US" sz="4400" b="1" i="0" kern="1200" spc="-150" dirty="0">
                <a:latin typeface="+mj-lt"/>
                <a:ea typeface="Microsoft YaHei UI"/>
                <a:cs typeface="Gill Sans"/>
              </a:rPr>
              <a:t>Center of Farm Management Programs</a:t>
            </a:r>
            <a:endParaRPr lang="en-US" sz="4400" dirty="0">
              <a:latin typeface="+mj-lt"/>
            </a:endParaRPr>
          </a:p>
        </p:txBody>
      </p:sp>
      <p:pic>
        <p:nvPicPr>
          <p:cNvPr id="28" name="Picture 27">
            <a:extLst>
              <a:ext uri="{FF2B5EF4-FFF2-40B4-BE49-F238E27FC236}">
                <a16:creationId xmlns:a16="http://schemas.microsoft.com/office/drawing/2014/main" id="{6AA25E40-CA3B-4124-99D0-338352E3F238}"/>
              </a:ext>
            </a:extLst>
          </p:cNvPr>
          <p:cNvPicPr>
            <a:picLocks noChangeAspect="1"/>
          </p:cNvPicPr>
          <p:nvPr/>
        </p:nvPicPr>
        <p:blipFill>
          <a:blip r:embed="rId3"/>
          <a:stretch>
            <a:fillRect/>
          </a:stretch>
        </p:blipFill>
        <p:spPr>
          <a:xfrm>
            <a:off x="2217335" y="3001554"/>
            <a:ext cx="3315825" cy="1359048"/>
          </a:xfrm>
          <a:prstGeom prst="rect">
            <a:avLst/>
          </a:prstGeom>
          <a:noFill/>
        </p:spPr>
      </p:pic>
      <p:pic>
        <p:nvPicPr>
          <p:cNvPr id="29" name="Picture 28">
            <a:extLst>
              <a:ext uri="{FF2B5EF4-FFF2-40B4-BE49-F238E27FC236}">
                <a16:creationId xmlns:a16="http://schemas.microsoft.com/office/drawing/2014/main" id="{F0CD5E9C-BD5B-4E1C-A8EF-D810DF2CA8E6}"/>
              </a:ext>
            </a:extLst>
          </p:cNvPr>
          <p:cNvPicPr>
            <a:picLocks noChangeAspect="1"/>
          </p:cNvPicPr>
          <p:nvPr/>
        </p:nvPicPr>
        <p:blipFill>
          <a:blip r:embed="rId4"/>
          <a:stretch>
            <a:fillRect/>
          </a:stretch>
        </p:blipFill>
        <p:spPr>
          <a:xfrm>
            <a:off x="6808620" y="3035696"/>
            <a:ext cx="3315826" cy="1354939"/>
          </a:xfrm>
          <a:prstGeom prst="rect">
            <a:avLst/>
          </a:prstGeom>
          <a:noFill/>
        </p:spPr>
      </p:pic>
      <p:sp>
        <p:nvSpPr>
          <p:cNvPr id="26" name="Text Placeholder 17">
            <a:extLst>
              <a:ext uri="{FF2B5EF4-FFF2-40B4-BE49-F238E27FC236}">
                <a16:creationId xmlns:a16="http://schemas.microsoft.com/office/drawing/2014/main" id="{DFE0D3A1-4193-4482-8BA9-F5951A3F6645}"/>
              </a:ext>
            </a:extLst>
          </p:cNvPr>
          <p:cNvSpPr txBox="1">
            <a:spLocks/>
          </p:cNvSpPr>
          <p:nvPr/>
        </p:nvSpPr>
        <p:spPr>
          <a:xfrm>
            <a:off x="2616446" y="4705671"/>
            <a:ext cx="2517605" cy="1029458"/>
          </a:xfrm>
          <a:prstGeom prst="rect">
            <a:avLst/>
          </a:prstGeom>
        </p:spPr>
        <p:txBody>
          <a:bodyPr vert="horz" lIns="0" tIns="45720" rIns="91440" bIns="45720" rtlCol="0" anchor="ctr">
            <a:noAutofit/>
          </a:bodyPr>
          <a:lstStyle>
            <a:lvl1pPr marL="0" indent="0" algn="r" defTabSz="914400" rtl="0" eaLnBrk="1" latinLnBrk="0" hangingPunct="1">
              <a:lnSpc>
                <a:spcPct val="90000"/>
              </a:lnSpc>
              <a:spcBef>
                <a:spcPts val="1000"/>
              </a:spcBef>
              <a:buFont typeface="Arial" panose="020B0604020202020204" pitchFamily="34" charset="0"/>
              <a:buNone/>
              <a:defRPr sz="6000" b="0" i="0" kern="1200">
                <a:solidFill>
                  <a:schemeClr val="bg1"/>
                </a:solidFill>
                <a:latin typeface="+mj-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000" b="1" i="0" kern="1200" spc="-150" dirty="0">
                <a:solidFill>
                  <a:schemeClr val="tx1">
                    <a:lumMod val="75000"/>
                    <a:lumOff val="25000"/>
                  </a:schemeClr>
                </a:solidFill>
                <a:latin typeface="Microsoft YaHei UI"/>
                <a:ea typeface="Microsoft YaHei UI"/>
                <a:cs typeface="Arial"/>
              </a:rPr>
              <a:t>Income Tax Seminars</a:t>
            </a:r>
            <a:r>
              <a:rPr lang="en-US" sz="3000" b="1" spc="-150" dirty="0">
                <a:solidFill>
                  <a:schemeClr val="tx1">
                    <a:lumMod val="75000"/>
                    <a:lumOff val="25000"/>
                  </a:schemeClr>
                </a:solidFill>
                <a:latin typeface="Microsoft YaHei UI"/>
                <a:ea typeface="Microsoft YaHei UI"/>
                <a:cs typeface="Arial"/>
              </a:rPr>
              <a:t> </a:t>
            </a:r>
            <a:endParaRPr lang="en-US" sz="3000" b="1" i="0" kern="1200" spc="-150" dirty="0">
              <a:solidFill>
                <a:schemeClr val="tx1">
                  <a:lumMod val="75000"/>
                  <a:lumOff val="25000"/>
                </a:schemeClr>
              </a:solidFill>
              <a:latin typeface="+mn-lt"/>
            </a:endParaRPr>
          </a:p>
        </p:txBody>
      </p:sp>
      <p:sp>
        <p:nvSpPr>
          <p:cNvPr id="25" name="Text Placeholder 16">
            <a:extLst>
              <a:ext uri="{FF2B5EF4-FFF2-40B4-BE49-F238E27FC236}">
                <a16:creationId xmlns:a16="http://schemas.microsoft.com/office/drawing/2014/main" id="{166786A3-AE8E-48EF-90FC-C993F48EDCA3}"/>
              </a:ext>
            </a:extLst>
          </p:cNvPr>
          <p:cNvSpPr txBox="1">
            <a:spLocks/>
          </p:cNvSpPr>
          <p:nvPr/>
        </p:nvSpPr>
        <p:spPr>
          <a:xfrm>
            <a:off x="6673694" y="4705671"/>
            <a:ext cx="3131163" cy="1029458"/>
          </a:xfrm>
          <a:prstGeom prst="rect">
            <a:avLst/>
          </a:prstGeom>
        </p:spPr>
        <p:txBody>
          <a:bodyPr vert="horz" lIns="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6000" b="0" i="0" kern="1200">
                <a:solidFill>
                  <a:schemeClr val="bg1"/>
                </a:solidFill>
                <a:latin typeface="+mj-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000" b="1" spc="-150" dirty="0">
                <a:solidFill>
                  <a:schemeClr val="tx1">
                    <a:lumMod val="75000"/>
                    <a:lumOff val="25000"/>
                  </a:schemeClr>
                </a:solidFill>
                <a:latin typeface="Microsoft YaHei UI"/>
                <a:ea typeface="Microsoft YaHei UI"/>
                <a:cs typeface="Arial"/>
              </a:rPr>
              <a:t>Farm Transition Planning</a:t>
            </a:r>
            <a:r>
              <a:rPr lang="en-US" sz="3000" spc="-150" dirty="0">
                <a:solidFill>
                  <a:schemeClr val="tx2"/>
                </a:solidFill>
                <a:latin typeface="+mn-lt"/>
                <a:cs typeface="Arial"/>
              </a:rPr>
              <a:t> </a:t>
            </a:r>
            <a:endParaRPr lang="en-US" sz="3000" b="0" i="0" kern="1200" spc="-150" dirty="0">
              <a:solidFill>
                <a:schemeClr val="tx2"/>
              </a:solidFill>
              <a:latin typeface="+mn-lt"/>
              <a:cs typeface="Arial" panose="020B0604020202020204" pitchFamily="34" charset="0"/>
            </a:endParaRPr>
          </a:p>
        </p:txBody>
      </p:sp>
      <p:sp>
        <p:nvSpPr>
          <p:cNvPr id="11" name="Rectangle 10">
            <a:extLst>
              <a:ext uri="{FF2B5EF4-FFF2-40B4-BE49-F238E27FC236}">
                <a16:creationId xmlns:a16="http://schemas.microsoft.com/office/drawing/2014/main" id="{455B1128-6CCE-410F-B631-A87F6DC5BBEC}"/>
              </a:ext>
            </a:extLst>
          </p:cNvPr>
          <p:cNvSpPr/>
          <p:nvPr/>
        </p:nvSpPr>
        <p:spPr>
          <a:xfrm>
            <a:off x="3596983" y="5931025"/>
            <a:ext cx="4992786" cy="7074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 name="Picture 2" descr="Logo&#10;&#10;Description automatically generated">
            <a:extLst>
              <a:ext uri="{FF2B5EF4-FFF2-40B4-BE49-F238E27FC236}">
                <a16:creationId xmlns:a16="http://schemas.microsoft.com/office/drawing/2014/main" id="{501D3781-A534-4B96-BDF9-02D63F27432B}"/>
              </a:ext>
            </a:extLst>
          </p:cNvPr>
          <p:cNvPicPr>
            <a:picLocks noChangeAspect="1"/>
          </p:cNvPicPr>
          <p:nvPr/>
        </p:nvPicPr>
        <p:blipFill>
          <a:blip r:embed="rId5"/>
          <a:stretch>
            <a:fillRect/>
          </a:stretch>
        </p:blipFill>
        <p:spPr>
          <a:xfrm>
            <a:off x="4153514" y="5737253"/>
            <a:ext cx="3884973" cy="1120747"/>
          </a:xfrm>
          <a:prstGeom prst="rect">
            <a:avLst/>
          </a:prstGeom>
        </p:spPr>
      </p:pic>
    </p:spTree>
    <p:extLst>
      <p:ext uri="{BB962C8B-B14F-4D97-AF65-F5344CB8AC3E}">
        <p14:creationId xmlns:p14="http://schemas.microsoft.com/office/powerpoint/2010/main" val="3405867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BCFB94BC-7A18-4EC5-B5BE-86F2E2CD43AE}"/>
              </a:ext>
            </a:extLst>
          </p:cNvPr>
          <p:cNvGraphicFramePr>
            <a:graphicFrameLocks/>
          </p:cNvGraphicFramePr>
          <p:nvPr>
            <p:extLst/>
          </p:nvPr>
        </p:nvGraphicFramePr>
        <p:xfrm>
          <a:off x="7188819" y="1888314"/>
          <a:ext cx="4185424" cy="3533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8">
            <a:extLst>
              <a:ext uri="{FF2B5EF4-FFF2-40B4-BE49-F238E27FC236}">
                <a16:creationId xmlns:a16="http://schemas.microsoft.com/office/drawing/2014/main" id="{B090621B-B48D-46F7-81D0-13DE5C945561}"/>
              </a:ext>
            </a:extLst>
          </p:cNvPr>
          <p:cNvSpPr txBox="1">
            <a:spLocks/>
          </p:cNvSpPr>
          <p:nvPr/>
        </p:nvSpPr>
        <p:spPr>
          <a:xfrm>
            <a:off x="1097696" y="1814759"/>
            <a:ext cx="5400144" cy="4177285"/>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baseline="0">
                <a:solidFill>
                  <a:schemeClr val="tx1">
                    <a:lumMod val="65000"/>
                    <a:lumOff val="35000"/>
                  </a:schemeClr>
                </a:solidFill>
                <a:latin typeface="Franklin Gothic Book" panose="020B0503020102020204" pitchFamily="34" charset="0"/>
                <a:ea typeface="+mn-ea"/>
                <a:cs typeface="+mn-cs"/>
              </a:defRPr>
            </a:lvl1pPr>
            <a:lvl2pPr marL="742950" indent="-285750" algn="l" defTabSz="457200" rtl="0" eaLnBrk="1" latinLnBrk="0" hangingPunct="1">
              <a:spcBef>
                <a:spcPct val="20000"/>
              </a:spcBef>
              <a:buFont typeface="Arial"/>
              <a:buChar char="–"/>
              <a:defRPr sz="2800" kern="1200" baseline="0">
                <a:solidFill>
                  <a:schemeClr val="tx1">
                    <a:lumMod val="65000"/>
                    <a:lumOff val="35000"/>
                  </a:schemeClr>
                </a:solidFill>
                <a:latin typeface="Franklin Gothic Book" panose="020B0503020102020204" pitchFamily="34" charset="0"/>
                <a:ea typeface="+mn-ea"/>
                <a:cs typeface="+mn-cs"/>
              </a:defRPr>
            </a:lvl2pPr>
            <a:lvl3pPr marL="1143000" indent="-228600" algn="l" defTabSz="457200" rtl="0" eaLnBrk="1" latinLnBrk="0" hangingPunct="1">
              <a:spcBef>
                <a:spcPct val="20000"/>
              </a:spcBef>
              <a:buFont typeface="Arial"/>
              <a:buChar char="•"/>
              <a:defRPr sz="2400" kern="1200" baseline="0">
                <a:solidFill>
                  <a:schemeClr val="tx1">
                    <a:lumMod val="65000"/>
                    <a:lumOff val="35000"/>
                  </a:schemeClr>
                </a:solidFill>
                <a:latin typeface="Franklin Gothic Book" panose="020B0503020102020204" pitchFamily="34" charset="0"/>
                <a:ea typeface="+mn-ea"/>
                <a:cs typeface="+mn-cs"/>
              </a:defRPr>
            </a:lvl3pPr>
            <a:lvl4pPr marL="16002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4pPr>
            <a:lvl5pPr marL="20574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2400" dirty="0">
                <a:solidFill>
                  <a:schemeClr val="tx1"/>
                </a:solidFill>
                <a:latin typeface="+mn-lt"/>
              </a:rPr>
              <a:t>Identify the legal structure of your business</a:t>
            </a:r>
          </a:p>
          <a:p>
            <a:pPr lvl="1"/>
            <a:r>
              <a:rPr lang="en-US" sz="2400" dirty="0">
                <a:solidFill>
                  <a:schemeClr val="tx1"/>
                </a:solidFill>
                <a:latin typeface="+mn-lt"/>
              </a:rPr>
              <a:t>sole proprietor, partnership, corporation, LLC, etc.?  </a:t>
            </a:r>
          </a:p>
          <a:p>
            <a:pPr lvl="0"/>
            <a:r>
              <a:rPr lang="en-US" sz="2400" dirty="0">
                <a:solidFill>
                  <a:schemeClr val="tx1"/>
                </a:solidFill>
                <a:latin typeface="+mn-lt"/>
              </a:rPr>
              <a:t>If there is more than one owner, write out how the business is split </a:t>
            </a:r>
          </a:p>
          <a:p>
            <a:pPr lvl="0"/>
            <a:r>
              <a:rPr lang="en-US" sz="2400" dirty="0">
                <a:solidFill>
                  <a:schemeClr val="tx1"/>
                </a:solidFill>
                <a:latin typeface="+mn-lt"/>
              </a:rPr>
              <a:t>Speak with an attorney or a CPA (certified public accountant) to choose what entity best fits your needs</a:t>
            </a:r>
          </a:p>
          <a:p>
            <a:pPr lvl="0"/>
            <a:r>
              <a:rPr lang="en-US" sz="2400" dirty="0">
                <a:solidFill>
                  <a:schemeClr val="tx1"/>
                </a:solidFill>
                <a:latin typeface="+mn-lt"/>
              </a:rPr>
              <a:t>If employees are utilized, provide a list of roles, responsibilities, and the managerial structure used   </a:t>
            </a:r>
          </a:p>
        </p:txBody>
      </p:sp>
      <p:sp>
        <p:nvSpPr>
          <p:cNvPr id="11" name="Title 2">
            <a:extLst>
              <a:ext uri="{FF2B5EF4-FFF2-40B4-BE49-F238E27FC236}">
                <a16:creationId xmlns:a16="http://schemas.microsoft.com/office/drawing/2014/main" id="{4BBDCE2F-E4BC-4CCA-A0D3-449412E540F9}"/>
              </a:ext>
            </a:extLst>
          </p:cNvPr>
          <p:cNvSpPr>
            <a:spLocks noGrp="1"/>
          </p:cNvSpPr>
          <p:nvPr>
            <p:ph type="title"/>
          </p:nvPr>
        </p:nvSpPr>
        <p:spPr>
          <a:xfrm>
            <a:off x="1668966" y="224653"/>
            <a:ext cx="8854068" cy="1424981"/>
          </a:xfrm>
        </p:spPr>
        <p:txBody>
          <a:bodyPr>
            <a:normAutofit/>
          </a:bodyPr>
          <a:lstStyle/>
          <a:p>
            <a:r>
              <a:rPr lang="en-US" dirty="0">
                <a:solidFill>
                  <a:schemeClr val="tx1"/>
                </a:solidFill>
              </a:rPr>
              <a:t>Business Description: </a:t>
            </a:r>
            <a:br>
              <a:rPr lang="en-US" dirty="0">
                <a:solidFill>
                  <a:schemeClr val="tx1"/>
                </a:solidFill>
              </a:rPr>
            </a:br>
            <a:r>
              <a:rPr lang="en-US" dirty="0">
                <a:solidFill>
                  <a:schemeClr val="tx1"/>
                </a:solidFill>
              </a:rPr>
              <a:t>Business Structure</a:t>
            </a:r>
          </a:p>
        </p:txBody>
      </p:sp>
      <p:pic>
        <p:nvPicPr>
          <p:cNvPr id="5" name="Picture 4">
            <a:extLst>
              <a:ext uri="{FF2B5EF4-FFF2-40B4-BE49-F238E27FC236}">
                <a16:creationId xmlns:a16="http://schemas.microsoft.com/office/drawing/2014/main" id="{BC739BD7-31F7-4811-AE43-526FA3D06D46}"/>
              </a:ext>
            </a:extLst>
          </p:cNvPr>
          <p:cNvPicPr>
            <a:picLocks noChangeAspect="1"/>
          </p:cNvPicPr>
          <p:nvPr/>
        </p:nvPicPr>
        <p:blipFill rotWithShape="1">
          <a:blip r:embed="rId8"/>
          <a:srcRect l="11374" t="8324" r="72793" b="79274"/>
          <a:stretch/>
        </p:blipFill>
        <p:spPr>
          <a:xfrm>
            <a:off x="175782" y="5057325"/>
            <a:ext cx="921914" cy="934720"/>
          </a:xfrm>
          <a:prstGeom prst="rect">
            <a:avLst/>
          </a:prstGeom>
        </p:spPr>
      </p:pic>
      <p:sp>
        <p:nvSpPr>
          <p:cNvPr id="7" name="Rectangle 6">
            <a:extLst>
              <a:ext uri="{FF2B5EF4-FFF2-40B4-BE49-F238E27FC236}">
                <a16:creationId xmlns:a16="http://schemas.microsoft.com/office/drawing/2014/main" id="{15A19AEC-00A0-4C9B-A612-72E0C532506C}"/>
              </a:ext>
            </a:extLst>
          </p:cNvPr>
          <p:cNvSpPr/>
          <p:nvPr/>
        </p:nvSpPr>
        <p:spPr>
          <a:xfrm>
            <a:off x="3596983" y="5931025"/>
            <a:ext cx="4992786" cy="7074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 name="Picture 2" descr="Logo&#10;&#10;Description automatically generated">
            <a:extLst>
              <a:ext uri="{FF2B5EF4-FFF2-40B4-BE49-F238E27FC236}">
                <a16:creationId xmlns:a16="http://schemas.microsoft.com/office/drawing/2014/main" id="{4CBE7CC1-8439-4AEA-B6AA-D5FED39BF40F}"/>
              </a:ext>
            </a:extLst>
          </p:cNvPr>
          <p:cNvPicPr>
            <a:picLocks noChangeAspect="1"/>
          </p:cNvPicPr>
          <p:nvPr/>
        </p:nvPicPr>
        <p:blipFill>
          <a:blip r:embed="rId9"/>
          <a:stretch>
            <a:fillRect/>
          </a:stretch>
        </p:blipFill>
        <p:spPr>
          <a:xfrm>
            <a:off x="4153514" y="5737253"/>
            <a:ext cx="3884973" cy="1120747"/>
          </a:xfrm>
          <a:prstGeom prst="rect">
            <a:avLst/>
          </a:prstGeom>
        </p:spPr>
      </p:pic>
      <p:sp>
        <p:nvSpPr>
          <p:cNvPr id="9" name="Rectangle: Rounded Corners 8">
            <a:extLst>
              <a:ext uri="{FF2B5EF4-FFF2-40B4-BE49-F238E27FC236}">
                <a16:creationId xmlns:a16="http://schemas.microsoft.com/office/drawing/2014/main" id="{FCC22461-8318-49BD-B5D1-85162F5171AB}"/>
              </a:ext>
            </a:extLst>
          </p:cNvPr>
          <p:cNvSpPr/>
          <p:nvPr/>
        </p:nvSpPr>
        <p:spPr>
          <a:xfrm>
            <a:off x="7049122" y="4707824"/>
            <a:ext cx="4464817" cy="774845"/>
          </a:xfrm>
          <a:prstGeom prst="roundRect">
            <a:avLst/>
          </a:prstGeom>
          <a:noFill/>
          <a:ln w="762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1801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B090621B-B48D-46F7-81D0-13DE5C945561}"/>
              </a:ext>
            </a:extLst>
          </p:cNvPr>
          <p:cNvSpPr txBox="1">
            <a:spLocks/>
          </p:cNvSpPr>
          <p:nvPr/>
        </p:nvSpPr>
        <p:spPr>
          <a:xfrm>
            <a:off x="929847" y="1844036"/>
            <a:ext cx="5348289" cy="414800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baseline="0">
                <a:solidFill>
                  <a:schemeClr val="tx1">
                    <a:lumMod val="65000"/>
                    <a:lumOff val="35000"/>
                  </a:schemeClr>
                </a:solidFill>
                <a:latin typeface="Franklin Gothic Book" panose="020B0503020102020204" pitchFamily="34" charset="0"/>
                <a:ea typeface="+mn-ea"/>
                <a:cs typeface="+mn-cs"/>
              </a:defRPr>
            </a:lvl1pPr>
            <a:lvl2pPr marL="742950" indent="-285750" algn="l" defTabSz="457200" rtl="0" eaLnBrk="1" latinLnBrk="0" hangingPunct="1">
              <a:spcBef>
                <a:spcPct val="20000"/>
              </a:spcBef>
              <a:buFont typeface="Arial"/>
              <a:buChar char="–"/>
              <a:defRPr sz="2800" kern="1200" baseline="0">
                <a:solidFill>
                  <a:schemeClr val="tx1">
                    <a:lumMod val="65000"/>
                    <a:lumOff val="35000"/>
                  </a:schemeClr>
                </a:solidFill>
                <a:latin typeface="Franklin Gothic Book" panose="020B0503020102020204" pitchFamily="34" charset="0"/>
                <a:ea typeface="+mn-ea"/>
                <a:cs typeface="+mn-cs"/>
              </a:defRPr>
            </a:lvl2pPr>
            <a:lvl3pPr marL="1143000" indent="-228600" algn="l" defTabSz="457200" rtl="0" eaLnBrk="1" latinLnBrk="0" hangingPunct="1">
              <a:spcBef>
                <a:spcPct val="20000"/>
              </a:spcBef>
              <a:buFont typeface="Arial"/>
              <a:buChar char="•"/>
              <a:defRPr sz="2400" kern="1200" baseline="0">
                <a:solidFill>
                  <a:schemeClr val="tx1">
                    <a:lumMod val="65000"/>
                    <a:lumOff val="35000"/>
                  </a:schemeClr>
                </a:solidFill>
                <a:latin typeface="Franklin Gothic Book" panose="020B0503020102020204" pitchFamily="34" charset="0"/>
                <a:ea typeface="+mn-ea"/>
                <a:cs typeface="+mn-cs"/>
              </a:defRPr>
            </a:lvl3pPr>
            <a:lvl4pPr marL="16002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4pPr>
            <a:lvl5pPr marL="20574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solidFill>
                  <a:schemeClr val="tx1"/>
                </a:solidFill>
                <a:latin typeface="+mn-lt"/>
              </a:rPr>
              <a:t>Describe the resources you are working with </a:t>
            </a:r>
          </a:p>
          <a:p>
            <a:pPr lvl="1"/>
            <a:r>
              <a:rPr lang="en-US" sz="2000" dirty="0">
                <a:solidFill>
                  <a:schemeClr val="tx1"/>
                </a:solidFill>
                <a:latin typeface="+mn-lt"/>
              </a:rPr>
              <a:t> Human capital, financial capital, connections, equipment, etc. </a:t>
            </a:r>
          </a:p>
          <a:p>
            <a:r>
              <a:rPr lang="en-US" sz="2000" dirty="0">
                <a:solidFill>
                  <a:schemeClr val="tx1"/>
                </a:solidFill>
                <a:latin typeface="+mn-lt"/>
              </a:rPr>
              <a:t>Include back up plans </a:t>
            </a:r>
          </a:p>
          <a:p>
            <a:pPr lvl="1"/>
            <a:r>
              <a:rPr lang="en-US" sz="2000" dirty="0">
                <a:solidFill>
                  <a:schemeClr val="tx1"/>
                </a:solidFill>
                <a:latin typeface="+mn-lt"/>
              </a:rPr>
              <a:t>What will you use if your tractor breaks down? </a:t>
            </a:r>
          </a:p>
          <a:p>
            <a:pPr lvl="1"/>
            <a:r>
              <a:rPr lang="en-US" sz="2000" dirty="0">
                <a:solidFill>
                  <a:schemeClr val="tx1"/>
                </a:solidFill>
                <a:latin typeface="+mn-lt"/>
              </a:rPr>
              <a:t>Who will pick up the slack if an employee is out of work for a while? </a:t>
            </a:r>
          </a:p>
          <a:p>
            <a:pPr lvl="1"/>
            <a:r>
              <a:rPr lang="en-US" sz="2000" dirty="0">
                <a:solidFill>
                  <a:schemeClr val="tx1"/>
                </a:solidFill>
                <a:latin typeface="+mn-lt"/>
              </a:rPr>
              <a:t>What happens in emergencies – drought or extreme heat?</a:t>
            </a:r>
          </a:p>
          <a:p>
            <a:pPr lvl="1"/>
            <a:r>
              <a:rPr lang="en-US" sz="2000" dirty="0">
                <a:solidFill>
                  <a:schemeClr val="tx1"/>
                </a:solidFill>
                <a:latin typeface="+mn-lt"/>
              </a:rPr>
              <a:t>What happens if you are dealing with issues such as pest management? </a:t>
            </a:r>
          </a:p>
        </p:txBody>
      </p:sp>
      <p:sp>
        <p:nvSpPr>
          <p:cNvPr id="11" name="Title 2">
            <a:extLst>
              <a:ext uri="{FF2B5EF4-FFF2-40B4-BE49-F238E27FC236}">
                <a16:creationId xmlns:a16="http://schemas.microsoft.com/office/drawing/2014/main" id="{4BBDCE2F-E4BC-4CCA-A0D3-449412E540F9}"/>
              </a:ext>
            </a:extLst>
          </p:cNvPr>
          <p:cNvSpPr>
            <a:spLocks noGrp="1"/>
          </p:cNvSpPr>
          <p:nvPr>
            <p:ph type="title"/>
          </p:nvPr>
        </p:nvSpPr>
        <p:spPr>
          <a:xfrm>
            <a:off x="1668966" y="224653"/>
            <a:ext cx="8854068" cy="1424981"/>
          </a:xfrm>
        </p:spPr>
        <p:txBody>
          <a:bodyPr>
            <a:normAutofit/>
          </a:bodyPr>
          <a:lstStyle/>
          <a:p>
            <a:r>
              <a:rPr lang="en-US" dirty="0">
                <a:solidFill>
                  <a:schemeClr val="tx1"/>
                </a:solidFill>
              </a:rPr>
              <a:t>Business Description: </a:t>
            </a:r>
            <a:br>
              <a:rPr lang="en-US" dirty="0">
                <a:solidFill>
                  <a:schemeClr val="tx1"/>
                </a:solidFill>
              </a:rPr>
            </a:br>
            <a:r>
              <a:rPr lang="en-US" dirty="0">
                <a:solidFill>
                  <a:schemeClr val="tx1"/>
                </a:solidFill>
              </a:rPr>
              <a:t>Other Considerations</a:t>
            </a:r>
          </a:p>
        </p:txBody>
      </p:sp>
      <p:pic>
        <p:nvPicPr>
          <p:cNvPr id="5" name="Picture 4">
            <a:extLst>
              <a:ext uri="{FF2B5EF4-FFF2-40B4-BE49-F238E27FC236}">
                <a16:creationId xmlns:a16="http://schemas.microsoft.com/office/drawing/2014/main" id="{BC739BD7-31F7-4811-AE43-526FA3D06D46}"/>
              </a:ext>
            </a:extLst>
          </p:cNvPr>
          <p:cNvPicPr>
            <a:picLocks noChangeAspect="1"/>
          </p:cNvPicPr>
          <p:nvPr/>
        </p:nvPicPr>
        <p:blipFill rotWithShape="1">
          <a:blip r:embed="rId3"/>
          <a:srcRect l="11374" t="8324" r="72793" b="79274"/>
          <a:stretch/>
        </p:blipFill>
        <p:spPr>
          <a:xfrm>
            <a:off x="175782" y="5057325"/>
            <a:ext cx="921914" cy="934720"/>
          </a:xfrm>
          <a:prstGeom prst="rect">
            <a:avLst/>
          </a:prstGeom>
        </p:spPr>
      </p:pic>
      <p:sp>
        <p:nvSpPr>
          <p:cNvPr id="2" name="Rectangle 1">
            <a:extLst>
              <a:ext uri="{FF2B5EF4-FFF2-40B4-BE49-F238E27FC236}">
                <a16:creationId xmlns:a16="http://schemas.microsoft.com/office/drawing/2014/main" id="{58F20174-C48B-403E-9D1A-C00EFF9F9D49}"/>
              </a:ext>
            </a:extLst>
          </p:cNvPr>
          <p:cNvSpPr/>
          <p:nvPr/>
        </p:nvSpPr>
        <p:spPr>
          <a:xfrm>
            <a:off x="6659199" y="1843406"/>
            <a:ext cx="5058937" cy="3754874"/>
          </a:xfrm>
          <a:prstGeom prst="rect">
            <a:avLst/>
          </a:prstGeom>
        </p:spPr>
        <p:txBody>
          <a:bodyPr wrap="square">
            <a:spAutoFit/>
          </a:bodyPr>
          <a:lstStyle/>
          <a:p>
            <a:pPr marL="285750" indent="-285750">
              <a:buFont typeface="Arial" panose="020B0604020202020204" pitchFamily="34" charset="0"/>
              <a:buChar char="•"/>
            </a:pPr>
            <a:r>
              <a:rPr lang="en-US" sz="2000" dirty="0"/>
              <a:t>Include your production process </a:t>
            </a:r>
          </a:p>
          <a:p>
            <a:pPr marL="742950" lvl="1" indent="-285750">
              <a:buFont typeface="Arial" panose="020B0604020202020204" pitchFamily="34" charset="0"/>
              <a:buChar char="•"/>
            </a:pPr>
            <a:r>
              <a:rPr lang="en-US" sz="2000" dirty="0"/>
              <a:t>Value-added item </a:t>
            </a:r>
          </a:p>
          <a:p>
            <a:pPr marL="742950" lvl="1" indent="-285750">
              <a:buFont typeface="Arial" panose="020B0604020202020204" pitchFamily="34" charset="0"/>
              <a:buChar char="•"/>
            </a:pPr>
            <a:r>
              <a:rPr lang="en-US" sz="2000" dirty="0"/>
              <a:t>How is it produced, what is the output level, and what does the schedule look like? </a:t>
            </a:r>
          </a:p>
          <a:p>
            <a:pPr marL="285750" indent="-285750">
              <a:buFont typeface="Arial" panose="020B0604020202020204" pitchFamily="34" charset="0"/>
              <a:buChar char="•"/>
            </a:pPr>
            <a:r>
              <a:rPr lang="en-US" sz="2000" dirty="0"/>
              <a:t>Differentiation: What makes your item different than everyone else's? </a:t>
            </a:r>
          </a:p>
          <a:p>
            <a:pPr marL="285750" indent="-285750">
              <a:buFont typeface="Arial" panose="020B0604020202020204" pitchFamily="34" charset="0"/>
              <a:buChar char="•"/>
            </a:pPr>
            <a:r>
              <a:rPr lang="en-US" sz="2000" dirty="0"/>
              <a:t>Describe your production quality control plan  </a:t>
            </a:r>
          </a:p>
          <a:p>
            <a:pPr marL="285750" indent="-285750">
              <a:buFont typeface="Arial" panose="020B0604020202020204" pitchFamily="34" charset="0"/>
              <a:buChar char="•"/>
            </a:pPr>
            <a:r>
              <a:rPr lang="en-US" sz="2000" dirty="0"/>
              <a:t>Describe any environmental stewardship plans </a:t>
            </a:r>
          </a:p>
          <a:p>
            <a:pPr marL="285750" indent="-285750">
              <a:buFont typeface="Arial" panose="020B0604020202020204" pitchFamily="34" charset="0"/>
              <a:buChar char="•"/>
            </a:pPr>
            <a:r>
              <a:rPr lang="en-US" sz="2000" dirty="0"/>
              <a:t>Discuss any regulation/licensing barriers</a:t>
            </a:r>
          </a:p>
        </p:txBody>
      </p:sp>
      <p:sp>
        <p:nvSpPr>
          <p:cNvPr id="6" name="Rectangle 5">
            <a:extLst>
              <a:ext uri="{FF2B5EF4-FFF2-40B4-BE49-F238E27FC236}">
                <a16:creationId xmlns:a16="http://schemas.microsoft.com/office/drawing/2014/main" id="{E28E0327-7C56-4F55-865A-EDDCF91EF109}"/>
              </a:ext>
            </a:extLst>
          </p:cNvPr>
          <p:cNvSpPr/>
          <p:nvPr/>
        </p:nvSpPr>
        <p:spPr>
          <a:xfrm>
            <a:off x="3596983" y="5931025"/>
            <a:ext cx="4992786" cy="7074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7" name="Picture 2" descr="Logo&#10;&#10;Description automatically generated">
            <a:extLst>
              <a:ext uri="{FF2B5EF4-FFF2-40B4-BE49-F238E27FC236}">
                <a16:creationId xmlns:a16="http://schemas.microsoft.com/office/drawing/2014/main" id="{43ADA07C-3141-454A-8A47-4738391ABD5F}"/>
              </a:ext>
            </a:extLst>
          </p:cNvPr>
          <p:cNvPicPr>
            <a:picLocks noChangeAspect="1"/>
          </p:cNvPicPr>
          <p:nvPr/>
        </p:nvPicPr>
        <p:blipFill>
          <a:blip r:embed="rId4"/>
          <a:stretch>
            <a:fillRect/>
          </a:stretch>
        </p:blipFill>
        <p:spPr>
          <a:xfrm>
            <a:off x="4153514" y="5737253"/>
            <a:ext cx="3884973" cy="1120747"/>
          </a:xfrm>
          <a:prstGeom prst="rect">
            <a:avLst/>
          </a:prstGeom>
        </p:spPr>
      </p:pic>
    </p:spTree>
    <p:extLst>
      <p:ext uri="{BB962C8B-B14F-4D97-AF65-F5344CB8AC3E}">
        <p14:creationId xmlns:p14="http://schemas.microsoft.com/office/powerpoint/2010/main" val="1026274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C2D5609-2858-4FD2-AE28-DB62027AE95B}"/>
              </a:ext>
            </a:extLst>
          </p:cNvPr>
          <p:cNvPicPr>
            <a:picLocks noChangeAspect="1"/>
          </p:cNvPicPr>
          <p:nvPr/>
        </p:nvPicPr>
        <p:blipFill>
          <a:blip r:embed="rId3"/>
          <a:stretch>
            <a:fillRect/>
          </a:stretch>
        </p:blipFill>
        <p:spPr>
          <a:xfrm>
            <a:off x="347739" y="93281"/>
            <a:ext cx="4861932" cy="5971144"/>
          </a:xfrm>
          <a:prstGeom prst="rect">
            <a:avLst/>
          </a:prstGeom>
        </p:spPr>
      </p:pic>
      <p:grpSp>
        <p:nvGrpSpPr>
          <p:cNvPr id="9" name="Group 8">
            <a:extLst>
              <a:ext uri="{FF2B5EF4-FFF2-40B4-BE49-F238E27FC236}">
                <a16:creationId xmlns:a16="http://schemas.microsoft.com/office/drawing/2014/main" id="{9F4D0D75-B9F4-49A2-90AC-68AC37CEBACD}"/>
              </a:ext>
            </a:extLst>
          </p:cNvPr>
          <p:cNvGrpSpPr/>
          <p:nvPr/>
        </p:nvGrpSpPr>
        <p:grpSpPr>
          <a:xfrm>
            <a:off x="6096000" y="1759183"/>
            <a:ext cx="5141575" cy="3533543"/>
            <a:chOff x="6096000" y="1759183"/>
            <a:chExt cx="5141575" cy="3533543"/>
          </a:xfrm>
        </p:grpSpPr>
        <p:graphicFrame>
          <p:nvGraphicFramePr>
            <p:cNvPr id="11" name="Content Placeholder 3">
              <a:extLst>
                <a:ext uri="{FF2B5EF4-FFF2-40B4-BE49-F238E27FC236}">
                  <a16:creationId xmlns:a16="http://schemas.microsoft.com/office/drawing/2014/main" id="{2F30A1FD-9079-4AA6-A32D-DBB292370DAB}"/>
                </a:ext>
              </a:extLst>
            </p:cNvPr>
            <p:cNvGraphicFramePr>
              <a:graphicFrameLocks/>
            </p:cNvGraphicFramePr>
            <p:nvPr>
              <p:extLst>
                <p:ext uri="{D42A27DB-BD31-4B8C-83A1-F6EECF244321}">
                  <p14:modId xmlns:p14="http://schemas.microsoft.com/office/powerpoint/2010/main" val="689198806"/>
                </p:ext>
              </p:extLst>
            </p:nvPr>
          </p:nvGraphicFramePr>
          <p:xfrm>
            <a:off x="7052151" y="1759183"/>
            <a:ext cx="4185424" cy="35335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11">
              <a:extLst>
                <a:ext uri="{FF2B5EF4-FFF2-40B4-BE49-F238E27FC236}">
                  <a16:creationId xmlns:a16="http://schemas.microsoft.com/office/drawing/2014/main" id="{64D7CE87-CA27-413C-9980-CB34172F16E5}"/>
                </a:ext>
              </a:extLst>
            </p:cNvPr>
            <p:cNvPicPr>
              <a:picLocks noChangeAspect="1"/>
            </p:cNvPicPr>
            <p:nvPr/>
          </p:nvPicPr>
          <p:blipFill rotWithShape="1">
            <a:blip r:embed="rId9"/>
            <a:srcRect l="11374" t="8324" r="72793" b="79274"/>
            <a:stretch/>
          </p:blipFill>
          <p:spPr>
            <a:xfrm>
              <a:off x="6096000" y="2611493"/>
              <a:ext cx="921914" cy="934720"/>
            </a:xfrm>
            <a:prstGeom prst="rect">
              <a:avLst/>
            </a:prstGeom>
          </p:spPr>
        </p:pic>
        <p:pic>
          <p:nvPicPr>
            <p:cNvPr id="17" name="Picture 16">
              <a:extLst>
                <a:ext uri="{FF2B5EF4-FFF2-40B4-BE49-F238E27FC236}">
                  <a16:creationId xmlns:a16="http://schemas.microsoft.com/office/drawing/2014/main" id="{BA045747-C1CA-4817-8A1C-44A8B366B212}"/>
                </a:ext>
              </a:extLst>
            </p:cNvPr>
            <p:cNvPicPr>
              <a:picLocks noChangeAspect="1"/>
            </p:cNvPicPr>
            <p:nvPr/>
          </p:nvPicPr>
          <p:blipFill rotWithShape="1">
            <a:blip r:embed="rId9"/>
            <a:srcRect l="10302" t="30963" r="75699" b="58001"/>
            <a:stretch/>
          </p:blipFill>
          <p:spPr>
            <a:xfrm>
              <a:off x="6130237" y="3546213"/>
              <a:ext cx="853440" cy="870810"/>
            </a:xfrm>
            <a:prstGeom prst="rect">
              <a:avLst/>
            </a:prstGeom>
          </p:spPr>
        </p:pic>
        <p:pic>
          <p:nvPicPr>
            <p:cNvPr id="18" name="Picture 17">
              <a:extLst>
                <a:ext uri="{FF2B5EF4-FFF2-40B4-BE49-F238E27FC236}">
                  <a16:creationId xmlns:a16="http://schemas.microsoft.com/office/drawing/2014/main" id="{575EC491-249C-4F0F-866A-431F1A4D5F1C}"/>
                </a:ext>
              </a:extLst>
            </p:cNvPr>
            <p:cNvPicPr>
              <a:picLocks noChangeAspect="1"/>
            </p:cNvPicPr>
            <p:nvPr/>
          </p:nvPicPr>
          <p:blipFill rotWithShape="1">
            <a:blip r:embed="rId9"/>
            <a:srcRect l="12219" t="48741" r="74548" b="40593"/>
            <a:stretch/>
          </p:blipFill>
          <p:spPr>
            <a:xfrm>
              <a:off x="6177650" y="4479926"/>
              <a:ext cx="778933" cy="812800"/>
            </a:xfrm>
            <a:prstGeom prst="rect">
              <a:avLst/>
            </a:prstGeom>
          </p:spPr>
        </p:pic>
        <p:pic>
          <p:nvPicPr>
            <p:cNvPr id="19" name="Picture 18">
              <a:extLst>
                <a:ext uri="{FF2B5EF4-FFF2-40B4-BE49-F238E27FC236}">
                  <a16:creationId xmlns:a16="http://schemas.microsoft.com/office/drawing/2014/main" id="{C2DEE27C-7081-4249-9AC6-FD3228181B39}"/>
                </a:ext>
              </a:extLst>
            </p:cNvPr>
            <p:cNvPicPr>
              <a:picLocks noChangeAspect="1"/>
            </p:cNvPicPr>
            <p:nvPr/>
          </p:nvPicPr>
          <p:blipFill rotWithShape="1">
            <a:blip r:embed="rId9"/>
            <a:srcRect l="11836" t="70519" r="73781" b="18963"/>
            <a:stretch/>
          </p:blipFill>
          <p:spPr>
            <a:xfrm>
              <a:off x="6130237" y="1759183"/>
              <a:ext cx="873760" cy="827159"/>
            </a:xfrm>
            <a:prstGeom prst="rect">
              <a:avLst/>
            </a:prstGeom>
          </p:spPr>
        </p:pic>
      </p:grpSp>
      <p:sp>
        <p:nvSpPr>
          <p:cNvPr id="4" name="Rectangle: Rounded Corners 3">
            <a:extLst>
              <a:ext uri="{FF2B5EF4-FFF2-40B4-BE49-F238E27FC236}">
                <a16:creationId xmlns:a16="http://schemas.microsoft.com/office/drawing/2014/main" id="{285515AF-DFC3-4B0E-9BF7-1F39C43487EC}"/>
              </a:ext>
            </a:extLst>
          </p:cNvPr>
          <p:cNvSpPr/>
          <p:nvPr/>
        </p:nvSpPr>
        <p:spPr>
          <a:xfrm>
            <a:off x="5876445" y="3521062"/>
            <a:ext cx="5582000" cy="895961"/>
          </a:xfrm>
          <a:prstGeom prst="roundRect">
            <a:avLst/>
          </a:prstGeom>
          <a:noFill/>
          <a:ln w="762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E4A7921-24C4-4FFB-983D-280BA7665AE3}"/>
              </a:ext>
            </a:extLst>
          </p:cNvPr>
          <p:cNvSpPr/>
          <p:nvPr/>
        </p:nvSpPr>
        <p:spPr>
          <a:xfrm>
            <a:off x="3596983" y="6104301"/>
            <a:ext cx="4992786" cy="53420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1" name="Picture 2" descr="Logo&#10;&#10;Description automatically generated">
            <a:extLst>
              <a:ext uri="{FF2B5EF4-FFF2-40B4-BE49-F238E27FC236}">
                <a16:creationId xmlns:a16="http://schemas.microsoft.com/office/drawing/2014/main" id="{C1B5883E-D6AB-4B44-86FF-75C68093EDAA}"/>
              </a:ext>
            </a:extLst>
          </p:cNvPr>
          <p:cNvPicPr>
            <a:picLocks noChangeAspect="1"/>
          </p:cNvPicPr>
          <p:nvPr/>
        </p:nvPicPr>
        <p:blipFill>
          <a:blip r:embed="rId10"/>
          <a:stretch>
            <a:fillRect/>
          </a:stretch>
        </p:blipFill>
        <p:spPr>
          <a:xfrm>
            <a:off x="4153514" y="5737253"/>
            <a:ext cx="3884973" cy="1120747"/>
          </a:xfrm>
          <a:prstGeom prst="rect">
            <a:avLst/>
          </a:prstGeom>
        </p:spPr>
      </p:pic>
    </p:spTree>
    <p:extLst>
      <p:ext uri="{BB962C8B-B14F-4D97-AF65-F5344CB8AC3E}">
        <p14:creationId xmlns:p14="http://schemas.microsoft.com/office/powerpoint/2010/main" val="1141352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BCFB94BC-7A18-4EC5-B5BE-86F2E2CD43AE}"/>
              </a:ext>
            </a:extLst>
          </p:cNvPr>
          <p:cNvGraphicFramePr>
            <a:graphicFrameLocks/>
          </p:cNvGraphicFramePr>
          <p:nvPr>
            <p:extLst>
              <p:ext uri="{D42A27DB-BD31-4B8C-83A1-F6EECF244321}">
                <p14:modId xmlns:p14="http://schemas.microsoft.com/office/powerpoint/2010/main" val="497811284"/>
              </p:ext>
            </p:extLst>
          </p:nvPr>
        </p:nvGraphicFramePr>
        <p:xfrm>
          <a:off x="6361044" y="1888314"/>
          <a:ext cx="3905485" cy="3040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8">
            <a:extLst>
              <a:ext uri="{FF2B5EF4-FFF2-40B4-BE49-F238E27FC236}">
                <a16:creationId xmlns:a16="http://schemas.microsoft.com/office/drawing/2014/main" id="{B090621B-B48D-46F7-81D0-13DE5C945561}"/>
              </a:ext>
            </a:extLst>
          </p:cNvPr>
          <p:cNvSpPr txBox="1">
            <a:spLocks/>
          </p:cNvSpPr>
          <p:nvPr/>
        </p:nvSpPr>
        <p:spPr>
          <a:xfrm>
            <a:off x="1097696" y="1785485"/>
            <a:ext cx="4998304" cy="37392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baseline="0">
                <a:solidFill>
                  <a:schemeClr val="tx1">
                    <a:lumMod val="65000"/>
                    <a:lumOff val="35000"/>
                  </a:schemeClr>
                </a:solidFill>
                <a:latin typeface="Franklin Gothic Book" panose="020B0503020102020204" pitchFamily="34" charset="0"/>
                <a:ea typeface="+mn-ea"/>
                <a:cs typeface="+mn-cs"/>
              </a:defRPr>
            </a:lvl1pPr>
            <a:lvl2pPr marL="742950" indent="-285750" algn="l" defTabSz="457200" rtl="0" eaLnBrk="1" latinLnBrk="0" hangingPunct="1">
              <a:spcBef>
                <a:spcPct val="20000"/>
              </a:spcBef>
              <a:buFont typeface="Arial"/>
              <a:buChar char="–"/>
              <a:defRPr sz="2800" kern="1200" baseline="0">
                <a:solidFill>
                  <a:schemeClr val="tx1">
                    <a:lumMod val="65000"/>
                    <a:lumOff val="35000"/>
                  </a:schemeClr>
                </a:solidFill>
                <a:latin typeface="Franklin Gothic Book" panose="020B0503020102020204" pitchFamily="34" charset="0"/>
                <a:ea typeface="+mn-ea"/>
                <a:cs typeface="+mn-cs"/>
              </a:defRPr>
            </a:lvl2pPr>
            <a:lvl3pPr marL="1143000" indent="-228600" algn="l" defTabSz="457200" rtl="0" eaLnBrk="1" latinLnBrk="0" hangingPunct="1">
              <a:spcBef>
                <a:spcPct val="20000"/>
              </a:spcBef>
              <a:buFont typeface="Arial"/>
              <a:buChar char="•"/>
              <a:defRPr sz="2400" kern="1200" baseline="0">
                <a:solidFill>
                  <a:schemeClr val="tx1">
                    <a:lumMod val="65000"/>
                    <a:lumOff val="35000"/>
                  </a:schemeClr>
                </a:solidFill>
                <a:latin typeface="Franklin Gothic Book" panose="020B0503020102020204" pitchFamily="34" charset="0"/>
                <a:ea typeface="+mn-ea"/>
                <a:cs typeface="+mn-cs"/>
              </a:defRPr>
            </a:lvl3pPr>
            <a:lvl4pPr marL="16002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4pPr>
            <a:lvl5pPr marL="20574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schemeClr val="tx1"/>
              </a:solidFill>
              <a:latin typeface="+mn-lt"/>
            </a:endParaRPr>
          </a:p>
        </p:txBody>
      </p:sp>
      <p:sp>
        <p:nvSpPr>
          <p:cNvPr id="11" name="Title 2">
            <a:extLst>
              <a:ext uri="{FF2B5EF4-FFF2-40B4-BE49-F238E27FC236}">
                <a16:creationId xmlns:a16="http://schemas.microsoft.com/office/drawing/2014/main" id="{4BBDCE2F-E4BC-4CCA-A0D3-449412E540F9}"/>
              </a:ext>
            </a:extLst>
          </p:cNvPr>
          <p:cNvSpPr>
            <a:spLocks noGrp="1"/>
          </p:cNvSpPr>
          <p:nvPr>
            <p:ph type="title"/>
          </p:nvPr>
        </p:nvSpPr>
        <p:spPr>
          <a:xfrm>
            <a:off x="1668966" y="224653"/>
            <a:ext cx="8854068" cy="1424981"/>
          </a:xfrm>
        </p:spPr>
        <p:txBody>
          <a:bodyPr>
            <a:normAutofit/>
          </a:bodyPr>
          <a:lstStyle/>
          <a:p>
            <a:r>
              <a:rPr lang="en-US" dirty="0">
                <a:solidFill>
                  <a:schemeClr val="tx1"/>
                </a:solidFill>
              </a:rPr>
              <a:t>Marketing Plan</a:t>
            </a:r>
          </a:p>
        </p:txBody>
      </p:sp>
      <p:pic>
        <p:nvPicPr>
          <p:cNvPr id="7" name="Picture 6">
            <a:extLst>
              <a:ext uri="{FF2B5EF4-FFF2-40B4-BE49-F238E27FC236}">
                <a16:creationId xmlns:a16="http://schemas.microsoft.com/office/drawing/2014/main" id="{7737ED77-8EC3-4689-BBB2-F0D93AC2F457}"/>
              </a:ext>
            </a:extLst>
          </p:cNvPr>
          <p:cNvPicPr>
            <a:picLocks noChangeAspect="1"/>
          </p:cNvPicPr>
          <p:nvPr/>
        </p:nvPicPr>
        <p:blipFill rotWithShape="1">
          <a:blip r:embed="rId8"/>
          <a:srcRect l="10302" t="30963" r="75699" b="58001"/>
          <a:stretch/>
        </p:blipFill>
        <p:spPr>
          <a:xfrm>
            <a:off x="124567" y="5199176"/>
            <a:ext cx="853440" cy="870810"/>
          </a:xfrm>
          <a:prstGeom prst="rect">
            <a:avLst/>
          </a:prstGeom>
        </p:spPr>
      </p:pic>
      <p:sp>
        <p:nvSpPr>
          <p:cNvPr id="9" name="Rectangle 8">
            <a:extLst>
              <a:ext uri="{FF2B5EF4-FFF2-40B4-BE49-F238E27FC236}">
                <a16:creationId xmlns:a16="http://schemas.microsoft.com/office/drawing/2014/main" id="{F00AD885-F00F-40F1-B286-1D01A9A2DB6D}"/>
              </a:ext>
            </a:extLst>
          </p:cNvPr>
          <p:cNvSpPr/>
          <p:nvPr/>
        </p:nvSpPr>
        <p:spPr>
          <a:xfrm>
            <a:off x="3596983" y="5931025"/>
            <a:ext cx="4992786" cy="7074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2" name="Picture 2" descr="Logo&#10;&#10;Description automatically generated">
            <a:extLst>
              <a:ext uri="{FF2B5EF4-FFF2-40B4-BE49-F238E27FC236}">
                <a16:creationId xmlns:a16="http://schemas.microsoft.com/office/drawing/2014/main" id="{3E32606E-9964-44B2-A6D1-BBB89F7E58DB}"/>
              </a:ext>
            </a:extLst>
          </p:cNvPr>
          <p:cNvPicPr>
            <a:picLocks noChangeAspect="1"/>
          </p:cNvPicPr>
          <p:nvPr/>
        </p:nvPicPr>
        <p:blipFill>
          <a:blip r:embed="rId9"/>
          <a:stretch>
            <a:fillRect/>
          </a:stretch>
        </p:blipFill>
        <p:spPr>
          <a:xfrm>
            <a:off x="4153514" y="5737253"/>
            <a:ext cx="3884973" cy="1120747"/>
          </a:xfrm>
          <a:prstGeom prst="rect">
            <a:avLst/>
          </a:prstGeom>
        </p:spPr>
      </p:pic>
      <p:sp>
        <p:nvSpPr>
          <p:cNvPr id="13" name="Content Placeholder 8">
            <a:extLst>
              <a:ext uri="{FF2B5EF4-FFF2-40B4-BE49-F238E27FC236}">
                <a16:creationId xmlns:a16="http://schemas.microsoft.com/office/drawing/2014/main" id="{344C9D85-F4AB-4ADD-B3DF-3C4919F5CED8}"/>
              </a:ext>
            </a:extLst>
          </p:cNvPr>
          <p:cNvSpPr txBox="1">
            <a:spLocks/>
          </p:cNvSpPr>
          <p:nvPr/>
        </p:nvSpPr>
        <p:spPr>
          <a:xfrm>
            <a:off x="713679" y="1645179"/>
            <a:ext cx="5379698" cy="137122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baseline="0">
                <a:solidFill>
                  <a:schemeClr val="tx1">
                    <a:lumMod val="65000"/>
                    <a:lumOff val="35000"/>
                  </a:schemeClr>
                </a:solidFill>
                <a:latin typeface="Franklin Gothic Book" panose="020B0503020102020204" pitchFamily="34" charset="0"/>
                <a:ea typeface="+mn-ea"/>
                <a:cs typeface="+mn-cs"/>
              </a:defRPr>
            </a:lvl1pPr>
            <a:lvl2pPr marL="742950" indent="-285750" algn="l" defTabSz="457200" rtl="0" eaLnBrk="1" latinLnBrk="0" hangingPunct="1">
              <a:spcBef>
                <a:spcPct val="20000"/>
              </a:spcBef>
              <a:buFont typeface="Arial"/>
              <a:buChar char="–"/>
              <a:defRPr sz="2800" kern="1200" baseline="0">
                <a:solidFill>
                  <a:schemeClr val="tx1">
                    <a:lumMod val="65000"/>
                    <a:lumOff val="35000"/>
                  </a:schemeClr>
                </a:solidFill>
                <a:latin typeface="Franklin Gothic Book" panose="020B0503020102020204" pitchFamily="34" charset="0"/>
                <a:ea typeface="+mn-ea"/>
                <a:cs typeface="+mn-cs"/>
              </a:defRPr>
            </a:lvl2pPr>
            <a:lvl3pPr marL="1143000" indent="-228600" algn="l" defTabSz="457200" rtl="0" eaLnBrk="1" latinLnBrk="0" hangingPunct="1">
              <a:spcBef>
                <a:spcPct val="20000"/>
              </a:spcBef>
              <a:buFont typeface="Arial"/>
              <a:buChar char="•"/>
              <a:defRPr sz="2400" kern="1200" baseline="0">
                <a:solidFill>
                  <a:schemeClr val="tx1">
                    <a:lumMod val="65000"/>
                    <a:lumOff val="35000"/>
                  </a:schemeClr>
                </a:solidFill>
                <a:latin typeface="Franklin Gothic Book" panose="020B0503020102020204" pitchFamily="34" charset="0"/>
                <a:ea typeface="+mn-ea"/>
                <a:cs typeface="+mn-cs"/>
              </a:defRPr>
            </a:lvl3pPr>
            <a:lvl4pPr marL="16002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4pPr>
            <a:lvl5pPr marL="20574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30000"/>
              </a:lnSpc>
              <a:spcBef>
                <a:spcPts val="0"/>
              </a:spcBef>
              <a:buNone/>
            </a:pPr>
            <a:r>
              <a:rPr lang="en-US" sz="2400" dirty="0">
                <a:solidFill>
                  <a:schemeClr val="tx1"/>
                </a:solidFill>
                <a:latin typeface="+mn-lt"/>
              </a:rPr>
              <a:t>Third part of your business plan, following the business description </a:t>
            </a:r>
          </a:p>
        </p:txBody>
      </p:sp>
      <p:pic>
        <p:nvPicPr>
          <p:cNvPr id="14" name="Picture 13">
            <a:extLst>
              <a:ext uri="{FF2B5EF4-FFF2-40B4-BE49-F238E27FC236}">
                <a16:creationId xmlns:a16="http://schemas.microsoft.com/office/drawing/2014/main" id="{9855540A-5A5F-408E-8D4C-BC4C4C6AEDEC}"/>
              </a:ext>
            </a:extLst>
          </p:cNvPr>
          <p:cNvPicPr>
            <a:picLocks noChangeAspect="1"/>
          </p:cNvPicPr>
          <p:nvPr/>
        </p:nvPicPr>
        <p:blipFill rotWithShape="1">
          <a:blip r:embed="rId10">
            <a:extLst>
              <a:ext uri="{28A0092B-C50C-407E-A947-70E740481C1C}">
                <a14:useLocalDpi xmlns:a14="http://schemas.microsoft.com/office/drawing/2010/main" val="0"/>
              </a:ext>
            </a:extLst>
          </a:blip>
          <a:srcRect r="38207" b="54476"/>
          <a:stretch/>
        </p:blipFill>
        <p:spPr>
          <a:xfrm>
            <a:off x="2011410" y="2792126"/>
            <a:ext cx="3171146" cy="2336209"/>
          </a:xfrm>
          <a:prstGeom prst="rect">
            <a:avLst/>
          </a:prstGeom>
        </p:spPr>
      </p:pic>
    </p:spTree>
    <p:extLst>
      <p:ext uri="{BB962C8B-B14F-4D97-AF65-F5344CB8AC3E}">
        <p14:creationId xmlns:p14="http://schemas.microsoft.com/office/powerpoint/2010/main" val="3373467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B090621B-B48D-46F7-81D0-13DE5C945561}"/>
              </a:ext>
            </a:extLst>
          </p:cNvPr>
          <p:cNvSpPr txBox="1">
            <a:spLocks/>
          </p:cNvSpPr>
          <p:nvPr/>
        </p:nvSpPr>
        <p:spPr>
          <a:xfrm>
            <a:off x="1097696" y="1785485"/>
            <a:ext cx="4998304" cy="37392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baseline="0">
                <a:solidFill>
                  <a:schemeClr val="tx1">
                    <a:lumMod val="65000"/>
                    <a:lumOff val="35000"/>
                  </a:schemeClr>
                </a:solidFill>
                <a:latin typeface="Franklin Gothic Book" panose="020B0503020102020204" pitchFamily="34" charset="0"/>
                <a:ea typeface="+mn-ea"/>
                <a:cs typeface="+mn-cs"/>
              </a:defRPr>
            </a:lvl1pPr>
            <a:lvl2pPr marL="742950" indent="-285750" algn="l" defTabSz="457200" rtl="0" eaLnBrk="1" latinLnBrk="0" hangingPunct="1">
              <a:spcBef>
                <a:spcPct val="20000"/>
              </a:spcBef>
              <a:buFont typeface="Arial"/>
              <a:buChar char="–"/>
              <a:defRPr sz="2800" kern="1200" baseline="0">
                <a:solidFill>
                  <a:schemeClr val="tx1">
                    <a:lumMod val="65000"/>
                    <a:lumOff val="35000"/>
                  </a:schemeClr>
                </a:solidFill>
                <a:latin typeface="Franklin Gothic Book" panose="020B0503020102020204" pitchFamily="34" charset="0"/>
                <a:ea typeface="+mn-ea"/>
                <a:cs typeface="+mn-cs"/>
              </a:defRPr>
            </a:lvl2pPr>
            <a:lvl3pPr marL="1143000" indent="-228600" algn="l" defTabSz="457200" rtl="0" eaLnBrk="1" latinLnBrk="0" hangingPunct="1">
              <a:spcBef>
                <a:spcPct val="20000"/>
              </a:spcBef>
              <a:buFont typeface="Arial"/>
              <a:buChar char="•"/>
              <a:defRPr sz="2400" kern="1200" baseline="0">
                <a:solidFill>
                  <a:schemeClr val="tx1">
                    <a:lumMod val="65000"/>
                    <a:lumOff val="35000"/>
                  </a:schemeClr>
                </a:solidFill>
                <a:latin typeface="Franklin Gothic Book" panose="020B0503020102020204" pitchFamily="34" charset="0"/>
                <a:ea typeface="+mn-ea"/>
                <a:cs typeface="+mn-cs"/>
              </a:defRPr>
            </a:lvl3pPr>
            <a:lvl4pPr marL="16002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4pPr>
            <a:lvl5pPr marL="20574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schemeClr val="tx1"/>
              </a:solidFill>
              <a:latin typeface="+mn-lt"/>
            </a:endParaRPr>
          </a:p>
        </p:txBody>
      </p:sp>
      <p:sp>
        <p:nvSpPr>
          <p:cNvPr id="11" name="Title 2">
            <a:extLst>
              <a:ext uri="{FF2B5EF4-FFF2-40B4-BE49-F238E27FC236}">
                <a16:creationId xmlns:a16="http://schemas.microsoft.com/office/drawing/2014/main" id="{4BBDCE2F-E4BC-4CCA-A0D3-449412E540F9}"/>
              </a:ext>
            </a:extLst>
          </p:cNvPr>
          <p:cNvSpPr>
            <a:spLocks noGrp="1"/>
          </p:cNvSpPr>
          <p:nvPr>
            <p:ph type="title"/>
          </p:nvPr>
        </p:nvSpPr>
        <p:spPr>
          <a:xfrm>
            <a:off x="1668966" y="224653"/>
            <a:ext cx="8854068" cy="1424981"/>
          </a:xfrm>
        </p:spPr>
        <p:txBody>
          <a:bodyPr>
            <a:normAutofit/>
          </a:bodyPr>
          <a:lstStyle/>
          <a:p>
            <a:r>
              <a:rPr lang="en-US" dirty="0">
                <a:solidFill>
                  <a:schemeClr val="tx1"/>
                </a:solidFill>
              </a:rPr>
              <a:t>Marketing Plan: </a:t>
            </a:r>
            <a:br>
              <a:rPr lang="en-US" dirty="0">
                <a:solidFill>
                  <a:schemeClr val="tx1"/>
                </a:solidFill>
              </a:rPr>
            </a:br>
            <a:r>
              <a:rPr lang="en-US" dirty="0">
                <a:solidFill>
                  <a:schemeClr val="tx1"/>
                </a:solidFill>
              </a:rPr>
              <a:t>Market Analysis</a:t>
            </a:r>
          </a:p>
        </p:txBody>
      </p:sp>
      <p:pic>
        <p:nvPicPr>
          <p:cNvPr id="7" name="Picture 6">
            <a:extLst>
              <a:ext uri="{FF2B5EF4-FFF2-40B4-BE49-F238E27FC236}">
                <a16:creationId xmlns:a16="http://schemas.microsoft.com/office/drawing/2014/main" id="{7737ED77-8EC3-4689-BBB2-F0D93AC2F457}"/>
              </a:ext>
            </a:extLst>
          </p:cNvPr>
          <p:cNvPicPr>
            <a:picLocks noChangeAspect="1"/>
          </p:cNvPicPr>
          <p:nvPr/>
        </p:nvPicPr>
        <p:blipFill rotWithShape="1">
          <a:blip r:embed="rId3"/>
          <a:srcRect l="10302" t="30963" r="75699" b="58001"/>
          <a:stretch/>
        </p:blipFill>
        <p:spPr>
          <a:xfrm>
            <a:off x="124567" y="5199176"/>
            <a:ext cx="853440" cy="870810"/>
          </a:xfrm>
          <a:prstGeom prst="rect">
            <a:avLst/>
          </a:prstGeom>
        </p:spPr>
      </p:pic>
      <p:sp>
        <p:nvSpPr>
          <p:cNvPr id="8" name="Content Placeholder 8">
            <a:extLst>
              <a:ext uri="{FF2B5EF4-FFF2-40B4-BE49-F238E27FC236}">
                <a16:creationId xmlns:a16="http://schemas.microsoft.com/office/drawing/2014/main" id="{FD907B08-CB05-4C84-9A43-F819EE836C30}"/>
              </a:ext>
            </a:extLst>
          </p:cNvPr>
          <p:cNvSpPr txBox="1">
            <a:spLocks/>
          </p:cNvSpPr>
          <p:nvPr/>
        </p:nvSpPr>
        <p:spPr>
          <a:xfrm>
            <a:off x="1298967" y="1644467"/>
            <a:ext cx="7290802" cy="448549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baseline="0">
                <a:solidFill>
                  <a:schemeClr val="tx1">
                    <a:lumMod val="65000"/>
                    <a:lumOff val="35000"/>
                  </a:schemeClr>
                </a:solidFill>
                <a:latin typeface="Franklin Gothic Book" panose="020B0503020102020204" pitchFamily="34" charset="0"/>
                <a:ea typeface="+mn-ea"/>
                <a:cs typeface="+mn-cs"/>
              </a:defRPr>
            </a:lvl1pPr>
            <a:lvl2pPr marL="742950" indent="-285750" algn="l" defTabSz="457200" rtl="0" eaLnBrk="1" latinLnBrk="0" hangingPunct="1">
              <a:spcBef>
                <a:spcPct val="20000"/>
              </a:spcBef>
              <a:buFont typeface="Arial"/>
              <a:buChar char="–"/>
              <a:defRPr sz="2800" kern="1200" baseline="0">
                <a:solidFill>
                  <a:schemeClr val="tx1">
                    <a:lumMod val="65000"/>
                    <a:lumOff val="35000"/>
                  </a:schemeClr>
                </a:solidFill>
                <a:latin typeface="Franklin Gothic Book" panose="020B0503020102020204" pitchFamily="34" charset="0"/>
                <a:ea typeface="+mn-ea"/>
                <a:cs typeface="+mn-cs"/>
              </a:defRPr>
            </a:lvl2pPr>
            <a:lvl3pPr marL="1143000" indent="-228600" algn="l" defTabSz="457200" rtl="0" eaLnBrk="1" latinLnBrk="0" hangingPunct="1">
              <a:spcBef>
                <a:spcPct val="20000"/>
              </a:spcBef>
              <a:buFont typeface="Arial"/>
              <a:buChar char="•"/>
              <a:defRPr sz="2400" kern="1200" baseline="0">
                <a:solidFill>
                  <a:schemeClr val="tx1">
                    <a:lumMod val="65000"/>
                    <a:lumOff val="35000"/>
                  </a:schemeClr>
                </a:solidFill>
                <a:latin typeface="Franklin Gothic Book" panose="020B0503020102020204" pitchFamily="34" charset="0"/>
                <a:ea typeface="+mn-ea"/>
                <a:cs typeface="+mn-cs"/>
              </a:defRPr>
            </a:lvl3pPr>
            <a:lvl4pPr marL="16002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4pPr>
            <a:lvl5pPr marL="20574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nSpc>
                <a:spcPct val="130000"/>
              </a:lnSpc>
              <a:spcBef>
                <a:spcPts val="0"/>
              </a:spcBef>
            </a:pPr>
            <a:r>
              <a:rPr lang="en-US" sz="2000" dirty="0">
                <a:solidFill>
                  <a:schemeClr val="tx1"/>
                </a:solidFill>
                <a:latin typeface="+mn-lt"/>
              </a:rPr>
              <a:t>Overview of the Market:</a:t>
            </a:r>
          </a:p>
          <a:p>
            <a:pPr marL="685800" lvl="1">
              <a:lnSpc>
                <a:spcPct val="130000"/>
              </a:lnSpc>
              <a:spcBef>
                <a:spcPts val="0"/>
              </a:spcBef>
            </a:pPr>
            <a:r>
              <a:rPr lang="en-US" sz="2000" dirty="0">
                <a:solidFill>
                  <a:schemeClr val="tx1"/>
                </a:solidFill>
                <a:latin typeface="+mn-lt"/>
              </a:rPr>
              <a:t>Current supply and demand for the product or services</a:t>
            </a:r>
          </a:p>
          <a:p>
            <a:pPr marL="685800" lvl="1">
              <a:lnSpc>
                <a:spcPct val="130000"/>
              </a:lnSpc>
              <a:spcBef>
                <a:spcPts val="0"/>
              </a:spcBef>
            </a:pPr>
            <a:r>
              <a:rPr lang="en-US" sz="2000" dirty="0">
                <a:solidFill>
                  <a:schemeClr val="tx1"/>
                </a:solidFill>
                <a:latin typeface="+mn-lt"/>
              </a:rPr>
              <a:t>Trends within the market</a:t>
            </a:r>
          </a:p>
          <a:p>
            <a:pPr marL="685800" lvl="1">
              <a:lnSpc>
                <a:spcPct val="130000"/>
              </a:lnSpc>
              <a:spcBef>
                <a:spcPts val="0"/>
              </a:spcBef>
            </a:pPr>
            <a:r>
              <a:rPr lang="en-US" sz="2000" dirty="0">
                <a:solidFill>
                  <a:schemeClr val="tx1"/>
                </a:solidFill>
                <a:latin typeface="+mn-lt"/>
              </a:rPr>
              <a:t>Competition</a:t>
            </a:r>
          </a:p>
          <a:p>
            <a:pPr marL="285750" indent="-285750">
              <a:lnSpc>
                <a:spcPct val="130000"/>
              </a:lnSpc>
              <a:spcBef>
                <a:spcPts val="0"/>
              </a:spcBef>
            </a:pPr>
            <a:r>
              <a:rPr lang="en-US" sz="2000" dirty="0">
                <a:solidFill>
                  <a:schemeClr val="tx1"/>
                </a:solidFill>
                <a:latin typeface="+mn-lt"/>
              </a:rPr>
              <a:t>Competitor Analysis:</a:t>
            </a:r>
          </a:p>
          <a:p>
            <a:pPr marL="685800" lvl="1">
              <a:lnSpc>
                <a:spcPct val="130000"/>
              </a:lnSpc>
              <a:spcBef>
                <a:spcPts val="0"/>
              </a:spcBef>
            </a:pPr>
            <a:r>
              <a:rPr lang="en-US" sz="2000" dirty="0">
                <a:solidFill>
                  <a:schemeClr val="tx1"/>
                </a:solidFill>
                <a:latin typeface="+mn-lt"/>
              </a:rPr>
              <a:t>Describe competition in detail:</a:t>
            </a:r>
          </a:p>
          <a:p>
            <a:pPr marL="1085850" lvl="2">
              <a:lnSpc>
                <a:spcPct val="130000"/>
              </a:lnSpc>
              <a:spcBef>
                <a:spcPts val="0"/>
              </a:spcBef>
            </a:pPr>
            <a:r>
              <a:rPr lang="en-US" sz="2000" dirty="0">
                <a:solidFill>
                  <a:schemeClr val="tx1"/>
                </a:solidFill>
                <a:latin typeface="+mn-lt"/>
              </a:rPr>
              <a:t>Products and services offered</a:t>
            </a:r>
          </a:p>
          <a:p>
            <a:pPr marL="1085850" lvl="2">
              <a:lnSpc>
                <a:spcPct val="130000"/>
              </a:lnSpc>
              <a:spcBef>
                <a:spcPts val="0"/>
              </a:spcBef>
            </a:pPr>
            <a:r>
              <a:rPr lang="en-US" sz="2000" dirty="0">
                <a:solidFill>
                  <a:schemeClr val="tx1"/>
                </a:solidFill>
                <a:latin typeface="+mn-lt"/>
              </a:rPr>
              <a:t>Location and area served</a:t>
            </a:r>
          </a:p>
          <a:p>
            <a:pPr marL="1085850" lvl="2">
              <a:lnSpc>
                <a:spcPct val="130000"/>
              </a:lnSpc>
              <a:spcBef>
                <a:spcPts val="0"/>
              </a:spcBef>
            </a:pPr>
            <a:r>
              <a:rPr lang="en-US" sz="2000" dirty="0">
                <a:solidFill>
                  <a:schemeClr val="tx1"/>
                </a:solidFill>
                <a:latin typeface="+mn-lt"/>
              </a:rPr>
              <a:t>Primary market channels and buyers (wholesale, direct to consumer, on-farm sales, etc.)</a:t>
            </a:r>
          </a:p>
          <a:p>
            <a:pPr marL="685800" lvl="1">
              <a:lnSpc>
                <a:spcPct val="130000"/>
              </a:lnSpc>
              <a:spcBef>
                <a:spcPts val="0"/>
              </a:spcBef>
            </a:pPr>
            <a:endParaRPr lang="en-US" sz="1600" dirty="0">
              <a:solidFill>
                <a:schemeClr val="tx1"/>
              </a:solidFill>
              <a:latin typeface="+mn-lt"/>
            </a:endParaRPr>
          </a:p>
          <a:p>
            <a:pPr marL="685800" lvl="1">
              <a:lnSpc>
                <a:spcPct val="130000"/>
              </a:lnSpc>
              <a:spcBef>
                <a:spcPts val="0"/>
              </a:spcBef>
            </a:pPr>
            <a:endParaRPr lang="en-US" sz="1600" dirty="0">
              <a:solidFill>
                <a:schemeClr val="tx1"/>
              </a:solidFill>
              <a:latin typeface="+mn-lt"/>
            </a:endParaRPr>
          </a:p>
        </p:txBody>
      </p:sp>
      <p:grpSp>
        <p:nvGrpSpPr>
          <p:cNvPr id="9" name="Group 8">
            <a:extLst>
              <a:ext uri="{FF2B5EF4-FFF2-40B4-BE49-F238E27FC236}">
                <a16:creationId xmlns:a16="http://schemas.microsoft.com/office/drawing/2014/main" id="{8EA11A7E-F4B8-4995-949C-CF5175DF9BFB}"/>
              </a:ext>
            </a:extLst>
          </p:cNvPr>
          <p:cNvGrpSpPr/>
          <p:nvPr/>
        </p:nvGrpSpPr>
        <p:grpSpPr>
          <a:xfrm>
            <a:off x="8831801" y="1930450"/>
            <a:ext cx="2995926" cy="2077981"/>
            <a:chOff x="4616361" y="0"/>
            <a:chExt cx="2909000" cy="1930500"/>
          </a:xfrm>
          <a:scene3d>
            <a:camera prst="orthographicFront"/>
            <a:lightRig rig="flat" dir="t"/>
          </a:scene3d>
        </p:grpSpPr>
        <p:sp>
          <p:nvSpPr>
            <p:cNvPr id="12" name="Rectangle 11">
              <a:extLst>
                <a:ext uri="{FF2B5EF4-FFF2-40B4-BE49-F238E27FC236}">
                  <a16:creationId xmlns:a16="http://schemas.microsoft.com/office/drawing/2014/main" id="{1A9CD76E-80D4-4B88-8FB2-9BF14AE7A9DD}"/>
                </a:ext>
              </a:extLst>
            </p:cNvPr>
            <p:cNvSpPr/>
            <p:nvPr/>
          </p:nvSpPr>
          <p:spPr>
            <a:xfrm>
              <a:off x="4616361" y="0"/>
              <a:ext cx="2909000" cy="1930500"/>
            </a:xfrm>
            <a:prstGeom prst="rect">
              <a:avLst/>
            </a:prstGeom>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3" name="TextBox 12">
              <a:extLst>
                <a:ext uri="{FF2B5EF4-FFF2-40B4-BE49-F238E27FC236}">
                  <a16:creationId xmlns:a16="http://schemas.microsoft.com/office/drawing/2014/main" id="{A60B91CA-5A31-4C09-8EB1-22645A04A092}"/>
                </a:ext>
              </a:extLst>
            </p:cNvPr>
            <p:cNvSpPr txBox="1"/>
            <p:nvPr/>
          </p:nvSpPr>
          <p:spPr>
            <a:xfrm>
              <a:off x="4616361" y="0"/>
              <a:ext cx="2909000" cy="1930500"/>
            </a:xfrm>
            <a:prstGeom prst="rect">
              <a:avLst/>
            </a:prstGeom>
            <a:solidFill>
              <a:schemeClr val="bg1">
                <a:lumMod val="50000"/>
              </a:schemeClr>
            </a:solidFill>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Bell MT" panose="02020503060305020303" pitchFamily="18" charset="0"/>
                </a:rPr>
                <a:t>Census Data</a:t>
              </a:r>
            </a:p>
            <a:p>
              <a:pPr marL="228600" lvl="1" indent="-228600" algn="l" defTabSz="889000">
                <a:lnSpc>
                  <a:spcPct val="90000"/>
                </a:lnSpc>
                <a:spcBef>
                  <a:spcPct val="0"/>
                </a:spcBef>
                <a:spcAft>
                  <a:spcPct val="15000"/>
                </a:spcAft>
                <a:buChar char="•"/>
              </a:pPr>
              <a:r>
                <a:rPr lang="en-US" sz="2000" kern="1200" dirty="0">
                  <a:latin typeface="Bell MT" panose="02020503060305020303" pitchFamily="18" charset="0"/>
                </a:rPr>
                <a:t>Research Publications</a:t>
              </a:r>
            </a:p>
            <a:p>
              <a:pPr marL="228600" lvl="1" indent="-228600" algn="l" defTabSz="889000">
                <a:lnSpc>
                  <a:spcPct val="90000"/>
                </a:lnSpc>
                <a:spcBef>
                  <a:spcPct val="0"/>
                </a:spcBef>
                <a:spcAft>
                  <a:spcPct val="15000"/>
                </a:spcAft>
                <a:buChar char="•"/>
              </a:pPr>
              <a:r>
                <a:rPr lang="en-US" sz="2000" kern="1200" dirty="0">
                  <a:latin typeface="Bell MT" panose="02020503060305020303" pitchFamily="18" charset="0"/>
                </a:rPr>
                <a:t>Association Data </a:t>
              </a:r>
            </a:p>
            <a:p>
              <a:pPr marL="228600" lvl="1" indent="-228600" algn="l" defTabSz="889000">
                <a:lnSpc>
                  <a:spcPct val="90000"/>
                </a:lnSpc>
                <a:spcBef>
                  <a:spcPct val="0"/>
                </a:spcBef>
                <a:spcAft>
                  <a:spcPct val="15000"/>
                </a:spcAft>
                <a:buChar char="•"/>
              </a:pPr>
              <a:r>
                <a:rPr lang="en-US" sz="2000" kern="1200" dirty="0">
                  <a:latin typeface="Bell MT" panose="02020503060305020303" pitchFamily="18" charset="0"/>
                </a:rPr>
                <a:t>Surveys </a:t>
              </a:r>
            </a:p>
            <a:p>
              <a:pPr marL="228600" lvl="1" indent="-228600" algn="l" defTabSz="889000">
                <a:lnSpc>
                  <a:spcPct val="90000"/>
                </a:lnSpc>
                <a:spcBef>
                  <a:spcPct val="0"/>
                </a:spcBef>
                <a:spcAft>
                  <a:spcPct val="15000"/>
                </a:spcAft>
                <a:buChar char="•"/>
              </a:pPr>
              <a:r>
                <a:rPr lang="en-US" sz="2000" kern="1200" dirty="0">
                  <a:latin typeface="Bell MT" panose="02020503060305020303" pitchFamily="18" charset="0"/>
                </a:rPr>
                <a:t>Observations</a:t>
              </a:r>
            </a:p>
            <a:p>
              <a:pPr marL="228600" lvl="1" indent="-228600" algn="l" defTabSz="889000">
                <a:lnSpc>
                  <a:spcPct val="90000"/>
                </a:lnSpc>
                <a:spcBef>
                  <a:spcPct val="0"/>
                </a:spcBef>
                <a:spcAft>
                  <a:spcPct val="15000"/>
                </a:spcAft>
                <a:buChar char="•"/>
              </a:pPr>
              <a:r>
                <a:rPr lang="en-US" sz="2000" kern="1200" dirty="0">
                  <a:latin typeface="Bell MT" panose="02020503060305020303" pitchFamily="18" charset="0"/>
                </a:rPr>
                <a:t>Competitors</a:t>
              </a:r>
            </a:p>
          </p:txBody>
        </p:sp>
      </p:grpSp>
      <p:sp>
        <p:nvSpPr>
          <p:cNvPr id="14" name="Rectangle 13">
            <a:extLst>
              <a:ext uri="{FF2B5EF4-FFF2-40B4-BE49-F238E27FC236}">
                <a16:creationId xmlns:a16="http://schemas.microsoft.com/office/drawing/2014/main" id="{37AB0653-EBD1-4A89-8144-C8A761A2440D}"/>
              </a:ext>
            </a:extLst>
          </p:cNvPr>
          <p:cNvSpPr/>
          <p:nvPr/>
        </p:nvSpPr>
        <p:spPr>
          <a:xfrm>
            <a:off x="3596983" y="5931025"/>
            <a:ext cx="4992786" cy="7074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5" name="Picture 2" descr="Logo&#10;&#10;Description automatically generated">
            <a:extLst>
              <a:ext uri="{FF2B5EF4-FFF2-40B4-BE49-F238E27FC236}">
                <a16:creationId xmlns:a16="http://schemas.microsoft.com/office/drawing/2014/main" id="{1DEE0D98-3AAA-4CA8-9368-5BADEA351288}"/>
              </a:ext>
            </a:extLst>
          </p:cNvPr>
          <p:cNvPicPr>
            <a:picLocks noChangeAspect="1"/>
          </p:cNvPicPr>
          <p:nvPr/>
        </p:nvPicPr>
        <p:blipFill>
          <a:blip r:embed="rId4"/>
          <a:stretch>
            <a:fillRect/>
          </a:stretch>
        </p:blipFill>
        <p:spPr>
          <a:xfrm>
            <a:off x="4153514" y="5737253"/>
            <a:ext cx="3884973" cy="1120747"/>
          </a:xfrm>
          <a:prstGeom prst="rect">
            <a:avLst/>
          </a:prstGeom>
        </p:spPr>
      </p:pic>
    </p:spTree>
    <p:extLst>
      <p:ext uri="{BB962C8B-B14F-4D97-AF65-F5344CB8AC3E}">
        <p14:creationId xmlns:p14="http://schemas.microsoft.com/office/powerpoint/2010/main" val="4112882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B090621B-B48D-46F7-81D0-13DE5C945561}"/>
              </a:ext>
            </a:extLst>
          </p:cNvPr>
          <p:cNvSpPr txBox="1">
            <a:spLocks/>
          </p:cNvSpPr>
          <p:nvPr/>
        </p:nvSpPr>
        <p:spPr>
          <a:xfrm>
            <a:off x="1097696" y="1785485"/>
            <a:ext cx="4998304" cy="37392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baseline="0">
                <a:solidFill>
                  <a:schemeClr val="tx1">
                    <a:lumMod val="65000"/>
                    <a:lumOff val="35000"/>
                  </a:schemeClr>
                </a:solidFill>
                <a:latin typeface="Franklin Gothic Book" panose="020B0503020102020204" pitchFamily="34" charset="0"/>
                <a:ea typeface="+mn-ea"/>
                <a:cs typeface="+mn-cs"/>
              </a:defRPr>
            </a:lvl1pPr>
            <a:lvl2pPr marL="742950" indent="-285750" algn="l" defTabSz="457200" rtl="0" eaLnBrk="1" latinLnBrk="0" hangingPunct="1">
              <a:spcBef>
                <a:spcPct val="20000"/>
              </a:spcBef>
              <a:buFont typeface="Arial"/>
              <a:buChar char="–"/>
              <a:defRPr sz="2800" kern="1200" baseline="0">
                <a:solidFill>
                  <a:schemeClr val="tx1">
                    <a:lumMod val="65000"/>
                    <a:lumOff val="35000"/>
                  </a:schemeClr>
                </a:solidFill>
                <a:latin typeface="Franklin Gothic Book" panose="020B0503020102020204" pitchFamily="34" charset="0"/>
                <a:ea typeface="+mn-ea"/>
                <a:cs typeface="+mn-cs"/>
              </a:defRPr>
            </a:lvl2pPr>
            <a:lvl3pPr marL="1143000" indent="-228600" algn="l" defTabSz="457200" rtl="0" eaLnBrk="1" latinLnBrk="0" hangingPunct="1">
              <a:spcBef>
                <a:spcPct val="20000"/>
              </a:spcBef>
              <a:buFont typeface="Arial"/>
              <a:buChar char="•"/>
              <a:defRPr sz="2400" kern="1200" baseline="0">
                <a:solidFill>
                  <a:schemeClr val="tx1">
                    <a:lumMod val="65000"/>
                    <a:lumOff val="35000"/>
                  </a:schemeClr>
                </a:solidFill>
                <a:latin typeface="Franklin Gothic Book" panose="020B0503020102020204" pitchFamily="34" charset="0"/>
                <a:ea typeface="+mn-ea"/>
                <a:cs typeface="+mn-cs"/>
              </a:defRPr>
            </a:lvl3pPr>
            <a:lvl4pPr marL="16002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4pPr>
            <a:lvl5pPr marL="20574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schemeClr val="tx1"/>
              </a:solidFill>
              <a:latin typeface="+mn-lt"/>
            </a:endParaRPr>
          </a:p>
        </p:txBody>
      </p:sp>
      <p:sp>
        <p:nvSpPr>
          <p:cNvPr id="11" name="Title 2">
            <a:extLst>
              <a:ext uri="{FF2B5EF4-FFF2-40B4-BE49-F238E27FC236}">
                <a16:creationId xmlns:a16="http://schemas.microsoft.com/office/drawing/2014/main" id="{4BBDCE2F-E4BC-4CCA-A0D3-449412E540F9}"/>
              </a:ext>
            </a:extLst>
          </p:cNvPr>
          <p:cNvSpPr>
            <a:spLocks noGrp="1"/>
          </p:cNvSpPr>
          <p:nvPr>
            <p:ph type="title"/>
          </p:nvPr>
        </p:nvSpPr>
        <p:spPr>
          <a:xfrm>
            <a:off x="1668966" y="152032"/>
            <a:ext cx="8854068" cy="1181283"/>
          </a:xfrm>
        </p:spPr>
        <p:txBody>
          <a:bodyPr>
            <a:normAutofit/>
          </a:bodyPr>
          <a:lstStyle/>
          <a:p>
            <a:r>
              <a:rPr lang="en-US" dirty="0">
                <a:solidFill>
                  <a:schemeClr val="tx1"/>
                </a:solidFill>
              </a:rPr>
              <a:t>Marketing Plan: Target Market</a:t>
            </a:r>
          </a:p>
        </p:txBody>
      </p:sp>
      <p:pic>
        <p:nvPicPr>
          <p:cNvPr id="7" name="Picture 6">
            <a:extLst>
              <a:ext uri="{FF2B5EF4-FFF2-40B4-BE49-F238E27FC236}">
                <a16:creationId xmlns:a16="http://schemas.microsoft.com/office/drawing/2014/main" id="{7737ED77-8EC3-4689-BBB2-F0D93AC2F457}"/>
              </a:ext>
            </a:extLst>
          </p:cNvPr>
          <p:cNvPicPr>
            <a:picLocks noChangeAspect="1"/>
          </p:cNvPicPr>
          <p:nvPr/>
        </p:nvPicPr>
        <p:blipFill rotWithShape="1">
          <a:blip r:embed="rId3"/>
          <a:srcRect l="10302" t="30963" r="75699" b="58001"/>
          <a:stretch/>
        </p:blipFill>
        <p:spPr>
          <a:xfrm>
            <a:off x="124567" y="5199176"/>
            <a:ext cx="853440" cy="870810"/>
          </a:xfrm>
          <a:prstGeom prst="rect">
            <a:avLst/>
          </a:prstGeom>
        </p:spPr>
      </p:pic>
      <p:sp>
        <p:nvSpPr>
          <p:cNvPr id="8" name="Content Placeholder 8">
            <a:extLst>
              <a:ext uri="{FF2B5EF4-FFF2-40B4-BE49-F238E27FC236}">
                <a16:creationId xmlns:a16="http://schemas.microsoft.com/office/drawing/2014/main" id="{FD907B08-CB05-4C84-9A43-F819EE836C30}"/>
              </a:ext>
            </a:extLst>
          </p:cNvPr>
          <p:cNvSpPr txBox="1">
            <a:spLocks/>
          </p:cNvSpPr>
          <p:nvPr/>
        </p:nvSpPr>
        <p:spPr>
          <a:xfrm>
            <a:off x="1032893" y="3596860"/>
            <a:ext cx="4023918" cy="118128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baseline="0">
                <a:solidFill>
                  <a:schemeClr val="tx1">
                    <a:lumMod val="65000"/>
                    <a:lumOff val="35000"/>
                  </a:schemeClr>
                </a:solidFill>
                <a:latin typeface="Franklin Gothic Book" panose="020B0503020102020204" pitchFamily="34" charset="0"/>
                <a:ea typeface="+mn-ea"/>
                <a:cs typeface="+mn-cs"/>
              </a:defRPr>
            </a:lvl1pPr>
            <a:lvl2pPr marL="742950" indent="-285750" algn="l" defTabSz="457200" rtl="0" eaLnBrk="1" latinLnBrk="0" hangingPunct="1">
              <a:spcBef>
                <a:spcPct val="20000"/>
              </a:spcBef>
              <a:buFont typeface="Arial"/>
              <a:buChar char="–"/>
              <a:defRPr sz="2800" kern="1200" baseline="0">
                <a:solidFill>
                  <a:schemeClr val="tx1">
                    <a:lumMod val="65000"/>
                    <a:lumOff val="35000"/>
                  </a:schemeClr>
                </a:solidFill>
                <a:latin typeface="Franklin Gothic Book" panose="020B0503020102020204" pitchFamily="34" charset="0"/>
                <a:ea typeface="+mn-ea"/>
                <a:cs typeface="+mn-cs"/>
              </a:defRPr>
            </a:lvl2pPr>
            <a:lvl3pPr marL="1143000" indent="-228600" algn="l" defTabSz="457200" rtl="0" eaLnBrk="1" latinLnBrk="0" hangingPunct="1">
              <a:spcBef>
                <a:spcPct val="20000"/>
              </a:spcBef>
              <a:buFont typeface="Arial"/>
              <a:buChar char="•"/>
              <a:defRPr sz="2400" kern="1200" baseline="0">
                <a:solidFill>
                  <a:schemeClr val="tx1">
                    <a:lumMod val="65000"/>
                    <a:lumOff val="35000"/>
                  </a:schemeClr>
                </a:solidFill>
                <a:latin typeface="Franklin Gothic Book" panose="020B0503020102020204" pitchFamily="34" charset="0"/>
                <a:ea typeface="+mn-ea"/>
                <a:cs typeface="+mn-cs"/>
              </a:defRPr>
            </a:lvl3pPr>
            <a:lvl4pPr marL="16002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4pPr>
            <a:lvl5pPr marL="20574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30000"/>
              </a:lnSpc>
              <a:spcBef>
                <a:spcPts val="0"/>
              </a:spcBef>
              <a:buNone/>
            </a:pPr>
            <a:r>
              <a:rPr lang="en-US" sz="2400" dirty="0">
                <a:solidFill>
                  <a:schemeClr val="tx1"/>
                </a:solidFill>
                <a:latin typeface="+mn-lt"/>
              </a:rPr>
              <a:t>Who is your target customer?</a:t>
            </a:r>
          </a:p>
        </p:txBody>
      </p:sp>
      <p:pic>
        <p:nvPicPr>
          <p:cNvPr id="15" name="Picture 14">
            <a:extLst>
              <a:ext uri="{FF2B5EF4-FFF2-40B4-BE49-F238E27FC236}">
                <a16:creationId xmlns:a16="http://schemas.microsoft.com/office/drawing/2014/main" id="{603AA656-D74E-46A0-840F-907D663845EC}"/>
              </a:ext>
            </a:extLst>
          </p:cNvPr>
          <p:cNvPicPr>
            <a:picLocks noChangeAspect="1"/>
          </p:cNvPicPr>
          <p:nvPr/>
        </p:nvPicPr>
        <p:blipFill rotWithShape="1">
          <a:blip r:embed="rId4">
            <a:extLst>
              <a:ext uri="{28A0092B-C50C-407E-A947-70E740481C1C}">
                <a14:useLocalDpi xmlns:a14="http://schemas.microsoft.com/office/drawing/2010/main" val="0"/>
              </a:ext>
            </a:extLst>
          </a:blip>
          <a:srcRect t="42386" r="27347" b="8270"/>
          <a:stretch/>
        </p:blipFill>
        <p:spPr>
          <a:xfrm>
            <a:off x="5639252" y="1300717"/>
            <a:ext cx="4804438" cy="4223968"/>
          </a:xfrm>
          <a:prstGeom prst="rect">
            <a:avLst/>
          </a:prstGeom>
        </p:spPr>
      </p:pic>
      <p:sp>
        <p:nvSpPr>
          <p:cNvPr id="3" name="Rectangle 2">
            <a:extLst>
              <a:ext uri="{FF2B5EF4-FFF2-40B4-BE49-F238E27FC236}">
                <a16:creationId xmlns:a16="http://schemas.microsoft.com/office/drawing/2014/main" id="{25927DD8-24D1-4ADD-BFC1-20D68068425E}"/>
              </a:ext>
            </a:extLst>
          </p:cNvPr>
          <p:cNvSpPr/>
          <p:nvPr/>
        </p:nvSpPr>
        <p:spPr>
          <a:xfrm>
            <a:off x="539427" y="1937702"/>
            <a:ext cx="4804438" cy="1323439"/>
          </a:xfrm>
          <a:prstGeom prst="rect">
            <a:avLst/>
          </a:prstGeom>
        </p:spPr>
        <p:txBody>
          <a:bodyPr wrap="square">
            <a:spAutoFit/>
          </a:bodyPr>
          <a:lstStyle/>
          <a:p>
            <a:pPr algn="ctr"/>
            <a:r>
              <a:rPr lang="en-US" sz="2000" i="1" dirty="0"/>
              <a:t>‘Everyone’ </a:t>
            </a:r>
            <a:r>
              <a:rPr lang="en-US" sz="2000" dirty="0"/>
              <a:t>is not your target audience. </a:t>
            </a:r>
          </a:p>
          <a:p>
            <a:pPr algn="ctr"/>
            <a:r>
              <a:rPr lang="en-US" sz="2000" dirty="0"/>
              <a:t>Narrow down who your customers are to effectively market your products and services.  </a:t>
            </a:r>
          </a:p>
        </p:txBody>
      </p:sp>
      <p:sp>
        <p:nvSpPr>
          <p:cNvPr id="9" name="Rectangle 8">
            <a:extLst>
              <a:ext uri="{FF2B5EF4-FFF2-40B4-BE49-F238E27FC236}">
                <a16:creationId xmlns:a16="http://schemas.microsoft.com/office/drawing/2014/main" id="{A6B17FD1-5B17-42DD-AD89-E95700B768F5}"/>
              </a:ext>
            </a:extLst>
          </p:cNvPr>
          <p:cNvSpPr/>
          <p:nvPr/>
        </p:nvSpPr>
        <p:spPr>
          <a:xfrm>
            <a:off x="3596983" y="5931025"/>
            <a:ext cx="4992786" cy="7074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2" name="Picture 2" descr="Logo&#10;&#10;Description automatically generated">
            <a:extLst>
              <a:ext uri="{FF2B5EF4-FFF2-40B4-BE49-F238E27FC236}">
                <a16:creationId xmlns:a16="http://schemas.microsoft.com/office/drawing/2014/main" id="{DD510CCC-2A77-46A2-B08F-BC0C33E0A937}"/>
              </a:ext>
            </a:extLst>
          </p:cNvPr>
          <p:cNvPicPr>
            <a:picLocks noChangeAspect="1"/>
          </p:cNvPicPr>
          <p:nvPr/>
        </p:nvPicPr>
        <p:blipFill>
          <a:blip r:embed="rId5"/>
          <a:stretch>
            <a:fillRect/>
          </a:stretch>
        </p:blipFill>
        <p:spPr>
          <a:xfrm>
            <a:off x="4153514" y="5737253"/>
            <a:ext cx="3884973" cy="1120747"/>
          </a:xfrm>
          <a:prstGeom prst="rect">
            <a:avLst/>
          </a:prstGeom>
        </p:spPr>
      </p:pic>
    </p:spTree>
    <p:extLst>
      <p:ext uri="{BB962C8B-B14F-4D97-AF65-F5344CB8AC3E}">
        <p14:creationId xmlns:p14="http://schemas.microsoft.com/office/powerpoint/2010/main" val="1488202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B090621B-B48D-46F7-81D0-13DE5C945561}"/>
              </a:ext>
            </a:extLst>
          </p:cNvPr>
          <p:cNvSpPr txBox="1">
            <a:spLocks/>
          </p:cNvSpPr>
          <p:nvPr/>
        </p:nvSpPr>
        <p:spPr>
          <a:xfrm>
            <a:off x="1097696" y="1785485"/>
            <a:ext cx="4998304" cy="37392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baseline="0">
                <a:solidFill>
                  <a:schemeClr val="tx1">
                    <a:lumMod val="65000"/>
                    <a:lumOff val="35000"/>
                  </a:schemeClr>
                </a:solidFill>
                <a:latin typeface="Franklin Gothic Book" panose="020B0503020102020204" pitchFamily="34" charset="0"/>
                <a:ea typeface="+mn-ea"/>
                <a:cs typeface="+mn-cs"/>
              </a:defRPr>
            </a:lvl1pPr>
            <a:lvl2pPr marL="742950" indent="-285750" algn="l" defTabSz="457200" rtl="0" eaLnBrk="1" latinLnBrk="0" hangingPunct="1">
              <a:spcBef>
                <a:spcPct val="20000"/>
              </a:spcBef>
              <a:buFont typeface="Arial"/>
              <a:buChar char="–"/>
              <a:defRPr sz="2800" kern="1200" baseline="0">
                <a:solidFill>
                  <a:schemeClr val="tx1">
                    <a:lumMod val="65000"/>
                    <a:lumOff val="35000"/>
                  </a:schemeClr>
                </a:solidFill>
                <a:latin typeface="Franklin Gothic Book" panose="020B0503020102020204" pitchFamily="34" charset="0"/>
                <a:ea typeface="+mn-ea"/>
                <a:cs typeface="+mn-cs"/>
              </a:defRPr>
            </a:lvl2pPr>
            <a:lvl3pPr marL="1143000" indent="-228600" algn="l" defTabSz="457200" rtl="0" eaLnBrk="1" latinLnBrk="0" hangingPunct="1">
              <a:spcBef>
                <a:spcPct val="20000"/>
              </a:spcBef>
              <a:buFont typeface="Arial"/>
              <a:buChar char="•"/>
              <a:defRPr sz="2400" kern="1200" baseline="0">
                <a:solidFill>
                  <a:schemeClr val="tx1">
                    <a:lumMod val="65000"/>
                    <a:lumOff val="35000"/>
                  </a:schemeClr>
                </a:solidFill>
                <a:latin typeface="Franklin Gothic Book" panose="020B0503020102020204" pitchFamily="34" charset="0"/>
                <a:ea typeface="+mn-ea"/>
                <a:cs typeface="+mn-cs"/>
              </a:defRPr>
            </a:lvl3pPr>
            <a:lvl4pPr marL="16002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4pPr>
            <a:lvl5pPr marL="20574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schemeClr val="tx1"/>
              </a:solidFill>
              <a:latin typeface="+mn-lt"/>
            </a:endParaRPr>
          </a:p>
        </p:txBody>
      </p:sp>
      <p:sp>
        <p:nvSpPr>
          <p:cNvPr id="11" name="Title 2">
            <a:extLst>
              <a:ext uri="{FF2B5EF4-FFF2-40B4-BE49-F238E27FC236}">
                <a16:creationId xmlns:a16="http://schemas.microsoft.com/office/drawing/2014/main" id="{4BBDCE2F-E4BC-4CCA-A0D3-449412E540F9}"/>
              </a:ext>
            </a:extLst>
          </p:cNvPr>
          <p:cNvSpPr>
            <a:spLocks noGrp="1"/>
          </p:cNvSpPr>
          <p:nvPr>
            <p:ph type="title"/>
          </p:nvPr>
        </p:nvSpPr>
        <p:spPr>
          <a:xfrm>
            <a:off x="1668966" y="152032"/>
            <a:ext cx="8854068" cy="1181283"/>
          </a:xfrm>
        </p:spPr>
        <p:txBody>
          <a:bodyPr>
            <a:normAutofit/>
          </a:bodyPr>
          <a:lstStyle/>
          <a:p>
            <a:r>
              <a:rPr lang="en-US" dirty="0">
                <a:solidFill>
                  <a:schemeClr val="tx1"/>
                </a:solidFill>
              </a:rPr>
              <a:t>Marketing Plan</a:t>
            </a:r>
          </a:p>
        </p:txBody>
      </p:sp>
      <p:pic>
        <p:nvPicPr>
          <p:cNvPr id="7" name="Picture 6">
            <a:extLst>
              <a:ext uri="{FF2B5EF4-FFF2-40B4-BE49-F238E27FC236}">
                <a16:creationId xmlns:a16="http://schemas.microsoft.com/office/drawing/2014/main" id="{7737ED77-8EC3-4689-BBB2-F0D93AC2F457}"/>
              </a:ext>
            </a:extLst>
          </p:cNvPr>
          <p:cNvPicPr>
            <a:picLocks noChangeAspect="1"/>
          </p:cNvPicPr>
          <p:nvPr/>
        </p:nvPicPr>
        <p:blipFill rotWithShape="1">
          <a:blip r:embed="rId3"/>
          <a:srcRect l="10302" t="30963" r="75699" b="58001"/>
          <a:stretch/>
        </p:blipFill>
        <p:spPr>
          <a:xfrm>
            <a:off x="124567" y="5199176"/>
            <a:ext cx="853440" cy="870810"/>
          </a:xfrm>
          <a:prstGeom prst="rect">
            <a:avLst/>
          </a:prstGeom>
        </p:spPr>
      </p:pic>
      <p:pic>
        <p:nvPicPr>
          <p:cNvPr id="9" name="Picture 8">
            <a:extLst>
              <a:ext uri="{FF2B5EF4-FFF2-40B4-BE49-F238E27FC236}">
                <a16:creationId xmlns:a16="http://schemas.microsoft.com/office/drawing/2014/main" id="{F91E86EC-D672-4672-BD95-F6737B687D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6933"/>
          <a:stretch/>
        </p:blipFill>
        <p:spPr>
          <a:xfrm>
            <a:off x="3452488" y="1176851"/>
            <a:ext cx="4998304" cy="4872122"/>
          </a:xfrm>
          <a:prstGeom prst="rect">
            <a:avLst/>
          </a:prstGeom>
        </p:spPr>
      </p:pic>
      <p:sp>
        <p:nvSpPr>
          <p:cNvPr id="6" name="Rectangle 5">
            <a:extLst>
              <a:ext uri="{FF2B5EF4-FFF2-40B4-BE49-F238E27FC236}">
                <a16:creationId xmlns:a16="http://schemas.microsoft.com/office/drawing/2014/main" id="{F8988B0D-F0F6-4831-A855-7A24F838E786}"/>
              </a:ext>
            </a:extLst>
          </p:cNvPr>
          <p:cNvSpPr/>
          <p:nvPr/>
        </p:nvSpPr>
        <p:spPr>
          <a:xfrm>
            <a:off x="3596983" y="6069986"/>
            <a:ext cx="4992786" cy="56851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 name="Picture 2" descr="Logo&#10;&#10;Description automatically generated">
            <a:extLst>
              <a:ext uri="{FF2B5EF4-FFF2-40B4-BE49-F238E27FC236}">
                <a16:creationId xmlns:a16="http://schemas.microsoft.com/office/drawing/2014/main" id="{54D146F8-039A-48B5-92F7-557A9BD12798}"/>
              </a:ext>
            </a:extLst>
          </p:cNvPr>
          <p:cNvPicPr>
            <a:picLocks noChangeAspect="1"/>
          </p:cNvPicPr>
          <p:nvPr/>
        </p:nvPicPr>
        <p:blipFill>
          <a:blip r:embed="rId5"/>
          <a:stretch>
            <a:fillRect/>
          </a:stretch>
        </p:blipFill>
        <p:spPr>
          <a:xfrm>
            <a:off x="4153514" y="5737253"/>
            <a:ext cx="3884973" cy="1120747"/>
          </a:xfrm>
          <a:prstGeom prst="rect">
            <a:avLst/>
          </a:prstGeom>
        </p:spPr>
      </p:pic>
    </p:spTree>
    <p:extLst>
      <p:ext uri="{BB962C8B-B14F-4D97-AF65-F5344CB8AC3E}">
        <p14:creationId xmlns:p14="http://schemas.microsoft.com/office/powerpoint/2010/main" val="2516659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B090621B-B48D-46F7-81D0-13DE5C945561}"/>
              </a:ext>
            </a:extLst>
          </p:cNvPr>
          <p:cNvSpPr txBox="1">
            <a:spLocks/>
          </p:cNvSpPr>
          <p:nvPr/>
        </p:nvSpPr>
        <p:spPr>
          <a:xfrm>
            <a:off x="1097696" y="1785485"/>
            <a:ext cx="4998304" cy="37392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baseline="0">
                <a:solidFill>
                  <a:schemeClr val="tx1">
                    <a:lumMod val="65000"/>
                    <a:lumOff val="35000"/>
                  </a:schemeClr>
                </a:solidFill>
                <a:latin typeface="Franklin Gothic Book" panose="020B0503020102020204" pitchFamily="34" charset="0"/>
                <a:ea typeface="+mn-ea"/>
                <a:cs typeface="+mn-cs"/>
              </a:defRPr>
            </a:lvl1pPr>
            <a:lvl2pPr marL="742950" indent="-285750" algn="l" defTabSz="457200" rtl="0" eaLnBrk="1" latinLnBrk="0" hangingPunct="1">
              <a:spcBef>
                <a:spcPct val="20000"/>
              </a:spcBef>
              <a:buFont typeface="Arial"/>
              <a:buChar char="–"/>
              <a:defRPr sz="2800" kern="1200" baseline="0">
                <a:solidFill>
                  <a:schemeClr val="tx1">
                    <a:lumMod val="65000"/>
                    <a:lumOff val="35000"/>
                  </a:schemeClr>
                </a:solidFill>
                <a:latin typeface="Franklin Gothic Book" panose="020B0503020102020204" pitchFamily="34" charset="0"/>
                <a:ea typeface="+mn-ea"/>
                <a:cs typeface="+mn-cs"/>
              </a:defRPr>
            </a:lvl2pPr>
            <a:lvl3pPr marL="1143000" indent="-228600" algn="l" defTabSz="457200" rtl="0" eaLnBrk="1" latinLnBrk="0" hangingPunct="1">
              <a:spcBef>
                <a:spcPct val="20000"/>
              </a:spcBef>
              <a:buFont typeface="Arial"/>
              <a:buChar char="•"/>
              <a:defRPr sz="2400" kern="1200" baseline="0">
                <a:solidFill>
                  <a:schemeClr val="tx1">
                    <a:lumMod val="65000"/>
                    <a:lumOff val="35000"/>
                  </a:schemeClr>
                </a:solidFill>
                <a:latin typeface="Franklin Gothic Book" panose="020B0503020102020204" pitchFamily="34" charset="0"/>
                <a:ea typeface="+mn-ea"/>
                <a:cs typeface="+mn-cs"/>
              </a:defRPr>
            </a:lvl3pPr>
            <a:lvl4pPr marL="16002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4pPr>
            <a:lvl5pPr marL="20574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schemeClr val="tx1"/>
              </a:solidFill>
              <a:latin typeface="+mn-lt"/>
            </a:endParaRPr>
          </a:p>
        </p:txBody>
      </p:sp>
      <p:sp>
        <p:nvSpPr>
          <p:cNvPr id="11" name="Title 2">
            <a:extLst>
              <a:ext uri="{FF2B5EF4-FFF2-40B4-BE49-F238E27FC236}">
                <a16:creationId xmlns:a16="http://schemas.microsoft.com/office/drawing/2014/main" id="{4BBDCE2F-E4BC-4CCA-A0D3-449412E540F9}"/>
              </a:ext>
            </a:extLst>
          </p:cNvPr>
          <p:cNvSpPr>
            <a:spLocks noGrp="1"/>
          </p:cNvSpPr>
          <p:nvPr>
            <p:ph type="title"/>
          </p:nvPr>
        </p:nvSpPr>
        <p:spPr>
          <a:xfrm>
            <a:off x="1668966" y="-164773"/>
            <a:ext cx="8854068" cy="1181283"/>
          </a:xfrm>
        </p:spPr>
        <p:txBody>
          <a:bodyPr>
            <a:normAutofit/>
          </a:bodyPr>
          <a:lstStyle/>
          <a:p>
            <a:r>
              <a:rPr lang="en-US" dirty="0">
                <a:solidFill>
                  <a:schemeClr val="tx1"/>
                </a:solidFill>
              </a:rPr>
              <a:t>Marketing Plan: 4Cs</a:t>
            </a:r>
          </a:p>
        </p:txBody>
      </p:sp>
      <p:pic>
        <p:nvPicPr>
          <p:cNvPr id="7" name="Picture 6">
            <a:extLst>
              <a:ext uri="{FF2B5EF4-FFF2-40B4-BE49-F238E27FC236}">
                <a16:creationId xmlns:a16="http://schemas.microsoft.com/office/drawing/2014/main" id="{7737ED77-8EC3-4689-BBB2-F0D93AC2F457}"/>
              </a:ext>
            </a:extLst>
          </p:cNvPr>
          <p:cNvPicPr>
            <a:picLocks noChangeAspect="1"/>
          </p:cNvPicPr>
          <p:nvPr/>
        </p:nvPicPr>
        <p:blipFill rotWithShape="1">
          <a:blip r:embed="rId3"/>
          <a:srcRect l="10302" t="30963" r="75699" b="58001"/>
          <a:stretch/>
        </p:blipFill>
        <p:spPr>
          <a:xfrm>
            <a:off x="124567" y="5199176"/>
            <a:ext cx="853440" cy="870810"/>
          </a:xfrm>
          <a:prstGeom prst="rect">
            <a:avLst/>
          </a:prstGeom>
        </p:spPr>
      </p:pic>
      <p:sp>
        <p:nvSpPr>
          <p:cNvPr id="6" name="Rectangle 5">
            <a:extLst>
              <a:ext uri="{FF2B5EF4-FFF2-40B4-BE49-F238E27FC236}">
                <a16:creationId xmlns:a16="http://schemas.microsoft.com/office/drawing/2014/main" id="{946B8DB4-52A4-4220-A9EA-15EC86D015AF}"/>
              </a:ext>
            </a:extLst>
          </p:cNvPr>
          <p:cNvSpPr/>
          <p:nvPr/>
        </p:nvSpPr>
        <p:spPr>
          <a:xfrm>
            <a:off x="3596983" y="6069986"/>
            <a:ext cx="4992786" cy="56851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 name="Picture 2" descr="Logo&#10;&#10;Description automatically generated">
            <a:extLst>
              <a:ext uri="{FF2B5EF4-FFF2-40B4-BE49-F238E27FC236}">
                <a16:creationId xmlns:a16="http://schemas.microsoft.com/office/drawing/2014/main" id="{C6BFEDD7-88D1-4B2C-B6D4-6BBD66D486B8}"/>
              </a:ext>
            </a:extLst>
          </p:cNvPr>
          <p:cNvPicPr>
            <a:picLocks noChangeAspect="1"/>
          </p:cNvPicPr>
          <p:nvPr/>
        </p:nvPicPr>
        <p:blipFill>
          <a:blip r:embed="rId4"/>
          <a:stretch>
            <a:fillRect/>
          </a:stretch>
        </p:blipFill>
        <p:spPr>
          <a:xfrm>
            <a:off x="4153514" y="5737253"/>
            <a:ext cx="3884973" cy="1120747"/>
          </a:xfrm>
          <a:prstGeom prst="rect">
            <a:avLst/>
          </a:prstGeom>
        </p:spPr>
      </p:pic>
      <p:pic>
        <p:nvPicPr>
          <p:cNvPr id="9" name="Picture 8">
            <a:extLst>
              <a:ext uri="{FF2B5EF4-FFF2-40B4-BE49-F238E27FC236}">
                <a16:creationId xmlns:a16="http://schemas.microsoft.com/office/drawing/2014/main" id="{09C38F74-5594-4354-99F9-36C4487FD812}"/>
              </a:ext>
            </a:extLst>
          </p:cNvPr>
          <p:cNvPicPr>
            <a:picLocks noChangeAspect="1"/>
          </p:cNvPicPr>
          <p:nvPr/>
        </p:nvPicPr>
        <p:blipFill rotWithShape="1">
          <a:blip r:embed="rId5">
            <a:extLst>
              <a:ext uri="{28A0092B-C50C-407E-A947-70E740481C1C}">
                <a14:useLocalDpi xmlns:a14="http://schemas.microsoft.com/office/drawing/2010/main" val="0"/>
              </a:ext>
            </a:extLst>
          </a:blip>
          <a:srcRect l="1259" t="1630" b="27408"/>
          <a:stretch/>
        </p:blipFill>
        <p:spPr>
          <a:xfrm>
            <a:off x="2336800" y="951972"/>
            <a:ext cx="6893274" cy="4954056"/>
          </a:xfrm>
          <a:prstGeom prst="rect">
            <a:avLst/>
          </a:prstGeom>
        </p:spPr>
      </p:pic>
    </p:spTree>
    <p:extLst>
      <p:ext uri="{BB962C8B-B14F-4D97-AF65-F5344CB8AC3E}">
        <p14:creationId xmlns:p14="http://schemas.microsoft.com/office/powerpoint/2010/main" val="888436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B090621B-B48D-46F7-81D0-13DE5C945561}"/>
              </a:ext>
            </a:extLst>
          </p:cNvPr>
          <p:cNvSpPr txBox="1">
            <a:spLocks/>
          </p:cNvSpPr>
          <p:nvPr/>
        </p:nvSpPr>
        <p:spPr>
          <a:xfrm>
            <a:off x="1097696" y="1785485"/>
            <a:ext cx="4998304" cy="37392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baseline="0">
                <a:solidFill>
                  <a:schemeClr val="tx1">
                    <a:lumMod val="65000"/>
                    <a:lumOff val="35000"/>
                  </a:schemeClr>
                </a:solidFill>
                <a:latin typeface="Franklin Gothic Book" panose="020B0503020102020204" pitchFamily="34" charset="0"/>
                <a:ea typeface="+mn-ea"/>
                <a:cs typeface="+mn-cs"/>
              </a:defRPr>
            </a:lvl1pPr>
            <a:lvl2pPr marL="742950" indent="-285750" algn="l" defTabSz="457200" rtl="0" eaLnBrk="1" latinLnBrk="0" hangingPunct="1">
              <a:spcBef>
                <a:spcPct val="20000"/>
              </a:spcBef>
              <a:buFont typeface="Arial"/>
              <a:buChar char="–"/>
              <a:defRPr sz="2800" kern="1200" baseline="0">
                <a:solidFill>
                  <a:schemeClr val="tx1">
                    <a:lumMod val="65000"/>
                    <a:lumOff val="35000"/>
                  </a:schemeClr>
                </a:solidFill>
                <a:latin typeface="Franklin Gothic Book" panose="020B0503020102020204" pitchFamily="34" charset="0"/>
                <a:ea typeface="+mn-ea"/>
                <a:cs typeface="+mn-cs"/>
              </a:defRPr>
            </a:lvl2pPr>
            <a:lvl3pPr marL="1143000" indent="-228600" algn="l" defTabSz="457200" rtl="0" eaLnBrk="1" latinLnBrk="0" hangingPunct="1">
              <a:spcBef>
                <a:spcPct val="20000"/>
              </a:spcBef>
              <a:buFont typeface="Arial"/>
              <a:buChar char="•"/>
              <a:defRPr sz="2400" kern="1200" baseline="0">
                <a:solidFill>
                  <a:schemeClr val="tx1">
                    <a:lumMod val="65000"/>
                    <a:lumOff val="35000"/>
                  </a:schemeClr>
                </a:solidFill>
                <a:latin typeface="Franklin Gothic Book" panose="020B0503020102020204" pitchFamily="34" charset="0"/>
                <a:ea typeface="+mn-ea"/>
                <a:cs typeface="+mn-cs"/>
              </a:defRPr>
            </a:lvl3pPr>
            <a:lvl4pPr marL="16002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4pPr>
            <a:lvl5pPr marL="20574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schemeClr val="tx1"/>
              </a:solidFill>
              <a:latin typeface="+mn-lt"/>
            </a:endParaRPr>
          </a:p>
        </p:txBody>
      </p:sp>
      <p:sp>
        <p:nvSpPr>
          <p:cNvPr id="11" name="Title 2">
            <a:extLst>
              <a:ext uri="{FF2B5EF4-FFF2-40B4-BE49-F238E27FC236}">
                <a16:creationId xmlns:a16="http://schemas.microsoft.com/office/drawing/2014/main" id="{4BBDCE2F-E4BC-4CCA-A0D3-449412E540F9}"/>
              </a:ext>
            </a:extLst>
          </p:cNvPr>
          <p:cNvSpPr>
            <a:spLocks noGrp="1"/>
          </p:cNvSpPr>
          <p:nvPr>
            <p:ph type="title"/>
          </p:nvPr>
        </p:nvSpPr>
        <p:spPr>
          <a:xfrm>
            <a:off x="1668966" y="152032"/>
            <a:ext cx="8854068" cy="1181283"/>
          </a:xfrm>
        </p:spPr>
        <p:txBody>
          <a:bodyPr>
            <a:normAutofit/>
          </a:bodyPr>
          <a:lstStyle/>
          <a:p>
            <a:r>
              <a:rPr lang="en-US" dirty="0">
                <a:solidFill>
                  <a:schemeClr val="tx1"/>
                </a:solidFill>
              </a:rPr>
              <a:t>Marketing Plan</a:t>
            </a:r>
          </a:p>
        </p:txBody>
      </p:sp>
      <p:pic>
        <p:nvPicPr>
          <p:cNvPr id="7" name="Picture 6">
            <a:extLst>
              <a:ext uri="{FF2B5EF4-FFF2-40B4-BE49-F238E27FC236}">
                <a16:creationId xmlns:a16="http://schemas.microsoft.com/office/drawing/2014/main" id="{7737ED77-8EC3-4689-BBB2-F0D93AC2F457}"/>
              </a:ext>
            </a:extLst>
          </p:cNvPr>
          <p:cNvPicPr>
            <a:picLocks noChangeAspect="1"/>
          </p:cNvPicPr>
          <p:nvPr/>
        </p:nvPicPr>
        <p:blipFill rotWithShape="1">
          <a:blip r:embed="rId3"/>
          <a:srcRect l="10302" t="30963" r="75699" b="58001"/>
          <a:stretch/>
        </p:blipFill>
        <p:spPr>
          <a:xfrm>
            <a:off x="124567" y="5199176"/>
            <a:ext cx="853440" cy="870810"/>
          </a:xfrm>
          <a:prstGeom prst="rect">
            <a:avLst/>
          </a:prstGeom>
        </p:spPr>
      </p:pic>
      <p:pic>
        <p:nvPicPr>
          <p:cNvPr id="6" name="Picture 5">
            <a:extLst>
              <a:ext uri="{FF2B5EF4-FFF2-40B4-BE49-F238E27FC236}">
                <a16:creationId xmlns:a16="http://schemas.microsoft.com/office/drawing/2014/main" id="{1A7A24BA-16C2-4022-BF5B-4C83E5ED6B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4533"/>
          <a:stretch/>
        </p:blipFill>
        <p:spPr>
          <a:xfrm>
            <a:off x="3665950" y="1152299"/>
            <a:ext cx="4860099" cy="4917687"/>
          </a:xfrm>
          <a:prstGeom prst="rect">
            <a:avLst/>
          </a:prstGeom>
        </p:spPr>
      </p:pic>
      <p:sp>
        <p:nvSpPr>
          <p:cNvPr id="8" name="Rectangle 7">
            <a:extLst>
              <a:ext uri="{FF2B5EF4-FFF2-40B4-BE49-F238E27FC236}">
                <a16:creationId xmlns:a16="http://schemas.microsoft.com/office/drawing/2014/main" id="{9C310556-CA1A-4EA5-8BC9-B019FF7C2B69}"/>
              </a:ext>
            </a:extLst>
          </p:cNvPr>
          <p:cNvSpPr/>
          <p:nvPr/>
        </p:nvSpPr>
        <p:spPr>
          <a:xfrm>
            <a:off x="3596983" y="5931025"/>
            <a:ext cx="4992786" cy="7074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9" name="Picture 2" descr="Logo&#10;&#10;Description automatically generated">
            <a:extLst>
              <a:ext uri="{FF2B5EF4-FFF2-40B4-BE49-F238E27FC236}">
                <a16:creationId xmlns:a16="http://schemas.microsoft.com/office/drawing/2014/main" id="{3263662C-02B0-42F8-9421-2DE9E9D54E60}"/>
              </a:ext>
            </a:extLst>
          </p:cNvPr>
          <p:cNvPicPr>
            <a:picLocks noChangeAspect="1"/>
          </p:cNvPicPr>
          <p:nvPr/>
        </p:nvPicPr>
        <p:blipFill>
          <a:blip r:embed="rId5"/>
          <a:stretch>
            <a:fillRect/>
          </a:stretch>
        </p:blipFill>
        <p:spPr>
          <a:xfrm>
            <a:off x="4153514" y="5737253"/>
            <a:ext cx="3884973" cy="1120747"/>
          </a:xfrm>
          <a:prstGeom prst="rect">
            <a:avLst/>
          </a:prstGeom>
        </p:spPr>
      </p:pic>
    </p:spTree>
    <p:extLst>
      <p:ext uri="{BB962C8B-B14F-4D97-AF65-F5344CB8AC3E}">
        <p14:creationId xmlns:p14="http://schemas.microsoft.com/office/powerpoint/2010/main" val="4108370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B090621B-B48D-46F7-81D0-13DE5C945561}"/>
              </a:ext>
            </a:extLst>
          </p:cNvPr>
          <p:cNvSpPr txBox="1">
            <a:spLocks/>
          </p:cNvSpPr>
          <p:nvPr/>
        </p:nvSpPr>
        <p:spPr>
          <a:xfrm>
            <a:off x="1097696" y="1785485"/>
            <a:ext cx="4998304" cy="37392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baseline="0">
                <a:solidFill>
                  <a:schemeClr val="tx1">
                    <a:lumMod val="65000"/>
                    <a:lumOff val="35000"/>
                  </a:schemeClr>
                </a:solidFill>
                <a:latin typeface="Franklin Gothic Book" panose="020B0503020102020204" pitchFamily="34" charset="0"/>
                <a:ea typeface="+mn-ea"/>
                <a:cs typeface="+mn-cs"/>
              </a:defRPr>
            </a:lvl1pPr>
            <a:lvl2pPr marL="742950" indent="-285750" algn="l" defTabSz="457200" rtl="0" eaLnBrk="1" latinLnBrk="0" hangingPunct="1">
              <a:spcBef>
                <a:spcPct val="20000"/>
              </a:spcBef>
              <a:buFont typeface="Arial"/>
              <a:buChar char="–"/>
              <a:defRPr sz="2800" kern="1200" baseline="0">
                <a:solidFill>
                  <a:schemeClr val="tx1">
                    <a:lumMod val="65000"/>
                    <a:lumOff val="35000"/>
                  </a:schemeClr>
                </a:solidFill>
                <a:latin typeface="Franklin Gothic Book" panose="020B0503020102020204" pitchFamily="34" charset="0"/>
                <a:ea typeface="+mn-ea"/>
                <a:cs typeface="+mn-cs"/>
              </a:defRPr>
            </a:lvl2pPr>
            <a:lvl3pPr marL="1143000" indent="-228600" algn="l" defTabSz="457200" rtl="0" eaLnBrk="1" latinLnBrk="0" hangingPunct="1">
              <a:spcBef>
                <a:spcPct val="20000"/>
              </a:spcBef>
              <a:buFont typeface="Arial"/>
              <a:buChar char="•"/>
              <a:defRPr sz="2400" kern="1200" baseline="0">
                <a:solidFill>
                  <a:schemeClr val="tx1">
                    <a:lumMod val="65000"/>
                    <a:lumOff val="35000"/>
                  </a:schemeClr>
                </a:solidFill>
                <a:latin typeface="Franklin Gothic Book" panose="020B0503020102020204" pitchFamily="34" charset="0"/>
                <a:ea typeface="+mn-ea"/>
                <a:cs typeface="+mn-cs"/>
              </a:defRPr>
            </a:lvl3pPr>
            <a:lvl4pPr marL="16002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4pPr>
            <a:lvl5pPr marL="20574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schemeClr val="tx1"/>
              </a:solidFill>
              <a:latin typeface="+mn-lt"/>
            </a:endParaRPr>
          </a:p>
        </p:txBody>
      </p:sp>
      <p:sp>
        <p:nvSpPr>
          <p:cNvPr id="11" name="Title 2">
            <a:extLst>
              <a:ext uri="{FF2B5EF4-FFF2-40B4-BE49-F238E27FC236}">
                <a16:creationId xmlns:a16="http://schemas.microsoft.com/office/drawing/2014/main" id="{4BBDCE2F-E4BC-4CCA-A0D3-449412E540F9}"/>
              </a:ext>
            </a:extLst>
          </p:cNvPr>
          <p:cNvSpPr>
            <a:spLocks noGrp="1"/>
          </p:cNvSpPr>
          <p:nvPr>
            <p:ph type="title"/>
          </p:nvPr>
        </p:nvSpPr>
        <p:spPr>
          <a:xfrm>
            <a:off x="1668966" y="-164773"/>
            <a:ext cx="8854068" cy="1181283"/>
          </a:xfrm>
        </p:spPr>
        <p:txBody>
          <a:bodyPr>
            <a:normAutofit/>
          </a:bodyPr>
          <a:lstStyle/>
          <a:p>
            <a:r>
              <a:rPr lang="en-US" dirty="0">
                <a:solidFill>
                  <a:schemeClr val="tx1"/>
                </a:solidFill>
              </a:rPr>
              <a:t>Marketing Plan: Marketing Mix</a:t>
            </a:r>
          </a:p>
        </p:txBody>
      </p:sp>
      <p:pic>
        <p:nvPicPr>
          <p:cNvPr id="7" name="Picture 6">
            <a:extLst>
              <a:ext uri="{FF2B5EF4-FFF2-40B4-BE49-F238E27FC236}">
                <a16:creationId xmlns:a16="http://schemas.microsoft.com/office/drawing/2014/main" id="{7737ED77-8EC3-4689-BBB2-F0D93AC2F457}"/>
              </a:ext>
            </a:extLst>
          </p:cNvPr>
          <p:cNvPicPr>
            <a:picLocks noChangeAspect="1"/>
          </p:cNvPicPr>
          <p:nvPr/>
        </p:nvPicPr>
        <p:blipFill rotWithShape="1">
          <a:blip r:embed="rId3"/>
          <a:srcRect l="10302" t="30963" r="75699" b="58001"/>
          <a:stretch/>
        </p:blipFill>
        <p:spPr>
          <a:xfrm>
            <a:off x="124567" y="5199176"/>
            <a:ext cx="853440" cy="870810"/>
          </a:xfrm>
          <a:prstGeom prst="rect">
            <a:avLst/>
          </a:prstGeom>
        </p:spPr>
      </p:pic>
      <p:sp>
        <p:nvSpPr>
          <p:cNvPr id="6" name="Rectangle 5">
            <a:extLst>
              <a:ext uri="{FF2B5EF4-FFF2-40B4-BE49-F238E27FC236}">
                <a16:creationId xmlns:a16="http://schemas.microsoft.com/office/drawing/2014/main" id="{81BC2240-E763-46FA-8C67-A776C1967913}"/>
              </a:ext>
            </a:extLst>
          </p:cNvPr>
          <p:cNvSpPr/>
          <p:nvPr/>
        </p:nvSpPr>
        <p:spPr>
          <a:xfrm>
            <a:off x="3596983" y="5931025"/>
            <a:ext cx="4992786" cy="7074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9" name="Picture 2" descr="Logo&#10;&#10;Description automatically generated">
            <a:extLst>
              <a:ext uri="{FF2B5EF4-FFF2-40B4-BE49-F238E27FC236}">
                <a16:creationId xmlns:a16="http://schemas.microsoft.com/office/drawing/2014/main" id="{5619D438-46D3-4E64-B9C1-309920F9423D}"/>
              </a:ext>
            </a:extLst>
          </p:cNvPr>
          <p:cNvPicPr>
            <a:picLocks noChangeAspect="1"/>
          </p:cNvPicPr>
          <p:nvPr/>
        </p:nvPicPr>
        <p:blipFill>
          <a:blip r:embed="rId4"/>
          <a:stretch>
            <a:fillRect/>
          </a:stretch>
        </p:blipFill>
        <p:spPr>
          <a:xfrm>
            <a:off x="4153514" y="5737253"/>
            <a:ext cx="3884973" cy="1120747"/>
          </a:xfrm>
          <a:prstGeom prst="rect">
            <a:avLst/>
          </a:prstGeom>
        </p:spPr>
      </p:pic>
      <p:pic>
        <p:nvPicPr>
          <p:cNvPr id="4" name="Picture 3">
            <a:extLst>
              <a:ext uri="{FF2B5EF4-FFF2-40B4-BE49-F238E27FC236}">
                <a16:creationId xmlns:a16="http://schemas.microsoft.com/office/drawing/2014/main" id="{E9C8EEE4-B85D-431E-8C65-FFEE1A496243}"/>
              </a:ext>
            </a:extLst>
          </p:cNvPr>
          <p:cNvPicPr>
            <a:picLocks noChangeAspect="1"/>
          </p:cNvPicPr>
          <p:nvPr/>
        </p:nvPicPr>
        <p:blipFill rotWithShape="1">
          <a:blip r:embed="rId5">
            <a:extLst>
              <a:ext uri="{28A0092B-C50C-407E-A947-70E740481C1C}">
                <a14:useLocalDpi xmlns:a14="http://schemas.microsoft.com/office/drawing/2010/main" val="0"/>
              </a:ext>
            </a:extLst>
          </a:blip>
          <a:srcRect l="2000" b="30666"/>
          <a:stretch/>
        </p:blipFill>
        <p:spPr>
          <a:xfrm>
            <a:off x="2523521" y="876089"/>
            <a:ext cx="7144958" cy="5054936"/>
          </a:xfrm>
          <a:prstGeom prst="rect">
            <a:avLst/>
          </a:prstGeom>
        </p:spPr>
      </p:pic>
    </p:spTree>
    <p:extLst>
      <p:ext uri="{BB962C8B-B14F-4D97-AF65-F5344CB8AC3E}">
        <p14:creationId xmlns:p14="http://schemas.microsoft.com/office/powerpoint/2010/main" val="481220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61E7BF38-0024-4C90-97E5-422393C7E4E1}"/>
              </a:ext>
            </a:extLst>
          </p:cNvPr>
          <p:cNvSpPr>
            <a:spLocks noGrp="1"/>
          </p:cNvSpPr>
          <p:nvPr>
            <p:ph type="title"/>
          </p:nvPr>
        </p:nvSpPr>
        <p:spPr>
          <a:xfrm>
            <a:off x="609600" y="292308"/>
            <a:ext cx="10972800" cy="798654"/>
          </a:xfrm>
        </p:spPr>
        <p:txBody>
          <a:bodyPr/>
          <a:lstStyle/>
          <a:p>
            <a:r>
              <a:rPr lang="en-US" dirty="0">
                <a:solidFill>
                  <a:schemeClr val="tx1"/>
                </a:solidFill>
              </a:rPr>
              <a:t>Center of Farm Management – MANAGE Program</a:t>
            </a:r>
          </a:p>
        </p:txBody>
      </p:sp>
      <p:sp>
        <p:nvSpPr>
          <p:cNvPr id="6" name="Content Placeholder 2">
            <a:extLst>
              <a:ext uri="{FF2B5EF4-FFF2-40B4-BE49-F238E27FC236}">
                <a16:creationId xmlns:a16="http://schemas.microsoft.com/office/drawing/2014/main" id="{C80B12CE-6BDE-4DEC-A0BF-D6641C847264}"/>
              </a:ext>
            </a:extLst>
          </p:cNvPr>
          <p:cNvSpPr txBox="1">
            <a:spLocks/>
          </p:cNvSpPr>
          <p:nvPr/>
        </p:nvSpPr>
        <p:spPr>
          <a:xfrm>
            <a:off x="5445215" y="1700600"/>
            <a:ext cx="6746785" cy="3679824"/>
          </a:xfrm>
          <a:prstGeom prst="rect">
            <a:avLst/>
          </a:prstGeom>
        </p:spPr>
        <p:txBody>
          <a:bodyPr>
            <a:normAutofit fontScale="475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j-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j-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j-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4200" dirty="0">
                <a:latin typeface="+mn-lt"/>
              </a:rPr>
              <a:t>Review current financial situation</a:t>
            </a:r>
          </a:p>
          <a:p>
            <a:pPr lvl="0"/>
            <a:r>
              <a:rPr lang="en-US" sz="4200" dirty="0">
                <a:latin typeface="+mn-lt"/>
              </a:rPr>
              <a:t>Capitalize on strengths and reduce weaknesses in the farm business</a:t>
            </a:r>
          </a:p>
          <a:p>
            <a:pPr lvl="0"/>
            <a:r>
              <a:rPr lang="en-US" sz="4200" dirty="0">
                <a:latin typeface="+mn-lt"/>
              </a:rPr>
              <a:t>Develop individualized farm and financial plans</a:t>
            </a:r>
          </a:p>
          <a:p>
            <a:pPr lvl="0"/>
            <a:r>
              <a:rPr lang="en-US" sz="4200" dirty="0">
                <a:latin typeface="+mn-lt"/>
              </a:rPr>
              <a:t>Explore enterprises and alternatives</a:t>
            </a:r>
          </a:p>
          <a:p>
            <a:pPr lvl="0"/>
            <a:r>
              <a:rPr lang="en-US" sz="4200" dirty="0">
                <a:latin typeface="+mn-lt"/>
              </a:rPr>
              <a:t>Evaluate capital investment opportunities including land and/or machinery purchases</a:t>
            </a:r>
          </a:p>
          <a:p>
            <a:pPr lvl="0"/>
            <a:r>
              <a:rPr lang="en-US" sz="4200" dirty="0">
                <a:latin typeface="+mn-lt"/>
              </a:rPr>
              <a:t>Analyze potential impacts of changing the scope of the enterprise</a:t>
            </a:r>
          </a:p>
          <a:p>
            <a:pPr marL="0" indent="0">
              <a:buFont typeface="Arial" panose="020B0604020202020204" pitchFamily="34" charset="0"/>
              <a:buNone/>
            </a:pPr>
            <a:endParaRPr lang="en-US" sz="2800" dirty="0">
              <a:latin typeface="+mn-lt"/>
            </a:endParaRPr>
          </a:p>
        </p:txBody>
      </p:sp>
      <p:pic>
        <p:nvPicPr>
          <p:cNvPr id="8" name="Picture 7">
            <a:extLst>
              <a:ext uri="{FF2B5EF4-FFF2-40B4-BE49-F238E27FC236}">
                <a16:creationId xmlns:a16="http://schemas.microsoft.com/office/drawing/2014/main" id="{A2A25542-A5B8-49EB-AD63-8EE16DD7DB03}"/>
              </a:ext>
            </a:extLst>
          </p:cNvPr>
          <p:cNvPicPr>
            <a:picLocks noChangeAspect="1"/>
          </p:cNvPicPr>
          <p:nvPr/>
        </p:nvPicPr>
        <p:blipFill>
          <a:blip r:embed="rId3"/>
          <a:stretch>
            <a:fillRect/>
          </a:stretch>
        </p:blipFill>
        <p:spPr>
          <a:xfrm>
            <a:off x="709961" y="3540512"/>
            <a:ext cx="3613707" cy="1069367"/>
          </a:xfrm>
          <a:prstGeom prst="rect">
            <a:avLst/>
          </a:prstGeom>
          <a:noFill/>
        </p:spPr>
      </p:pic>
      <p:sp>
        <p:nvSpPr>
          <p:cNvPr id="2" name="Rectangle 1">
            <a:extLst>
              <a:ext uri="{FF2B5EF4-FFF2-40B4-BE49-F238E27FC236}">
                <a16:creationId xmlns:a16="http://schemas.microsoft.com/office/drawing/2014/main" id="{57CE5B07-CDFA-4EC1-9A9A-45B2D2D71AB3}"/>
              </a:ext>
            </a:extLst>
          </p:cNvPr>
          <p:cNvSpPr/>
          <p:nvPr/>
        </p:nvSpPr>
        <p:spPr>
          <a:xfrm>
            <a:off x="417820" y="1686241"/>
            <a:ext cx="4631473" cy="1323439"/>
          </a:xfrm>
          <a:prstGeom prst="rect">
            <a:avLst/>
          </a:prstGeom>
        </p:spPr>
        <p:txBody>
          <a:bodyPr wrap="square">
            <a:spAutoFit/>
          </a:bodyPr>
          <a:lstStyle/>
          <a:p>
            <a:pPr lvl="0"/>
            <a:r>
              <a:rPr lang="en-US" sz="2000" dirty="0"/>
              <a:t>Farm Management Extension Specialists help families analyze their total farming business so they can make informed decisions regarding their future. </a:t>
            </a:r>
          </a:p>
        </p:txBody>
      </p:sp>
      <p:sp>
        <p:nvSpPr>
          <p:cNvPr id="9" name="Rectangle 8">
            <a:extLst>
              <a:ext uri="{FF2B5EF4-FFF2-40B4-BE49-F238E27FC236}">
                <a16:creationId xmlns:a16="http://schemas.microsoft.com/office/drawing/2014/main" id="{35C092E1-FE6C-4B1A-AA2E-27C17C5C57CF}"/>
              </a:ext>
            </a:extLst>
          </p:cNvPr>
          <p:cNvSpPr/>
          <p:nvPr/>
        </p:nvSpPr>
        <p:spPr>
          <a:xfrm>
            <a:off x="628897" y="5140711"/>
            <a:ext cx="4209321" cy="646331"/>
          </a:xfrm>
          <a:prstGeom prst="rect">
            <a:avLst/>
          </a:prstGeom>
        </p:spPr>
        <p:txBody>
          <a:bodyPr wrap="square">
            <a:spAutoFit/>
          </a:bodyPr>
          <a:lstStyle/>
          <a:p>
            <a:pPr lvl="0" algn="ctr"/>
            <a:r>
              <a:rPr lang="en-US" dirty="0"/>
              <a:t>Find out more at </a:t>
            </a:r>
          </a:p>
          <a:p>
            <a:pPr lvl="0" algn="ctr"/>
            <a:r>
              <a:rPr lang="en-US" dirty="0">
                <a:hlinkClick r:id="rId4"/>
              </a:rPr>
              <a:t>Manage.Tennessee.edu</a:t>
            </a:r>
            <a:endParaRPr lang="en-US" dirty="0"/>
          </a:p>
        </p:txBody>
      </p:sp>
      <p:sp>
        <p:nvSpPr>
          <p:cNvPr id="7" name="Rectangle 6">
            <a:extLst>
              <a:ext uri="{FF2B5EF4-FFF2-40B4-BE49-F238E27FC236}">
                <a16:creationId xmlns:a16="http://schemas.microsoft.com/office/drawing/2014/main" id="{2C655206-FA4D-4007-8D07-087C8A2EA3D1}"/>
              </a:ext>
            </a:extLst>
          </p:cNvPr>
          <p:cNvSpPr/>
          <p:nvPr/>
        </p:nvSpPr>
        <p:spPr>
          <a:xfrm>
            <a:off x="3596983" y="5931025"/>
            <a:ext cx="4992786" cy="7074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99064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848CD07-E1A9-446C-9798-F567E258C437}"/>
              </a:ext>
            </a:extLst>
          </p:cNvPr>
          <p:cNvPicPr>
            <a:picLocks noChangeAspect="1"/>
          </p:cNvPicPr>
          <p:nvPr/>
        </p:nvPicPr>
        <p:blipFill>
          <a:blip r:embed="rId3"/>
          <a:stretch>
            <a:fillRect/>
          </a:stretch>
        </p:blipFill>
        <p:spPr>
          <a:xfrm>
            <a:off x="992133" y="156834"/>
            <a:ext cx="4731375" cy="5907684"/>
          </a:xfrm>
          <a:prstGeom prst="rect">
            <a:avLst/>
          </a:prstGeom>
        </p:spPr>
      </p:pic>
      <p:pic>
        <p:nvPicPr>
          <p:cNvPr id="12" name="Picture 11">
            <a:extLst>
              <a:ext uri="{FF2B5EF4-FFF2-40B4-BE49-F238E27FC236}">
                <a16:creationId xmlns:a16="http://schemas.microsoft.com/office/drawing/2014/main" id="{616FF2DB-4328-416B-AD2B-AA2DFC51D8FF}"/>
              </a:ext>
            </a:extLst>
          </p:cNvPr>
          <p:cNvPicPr>
            <a:picLocks noChangeAspect="1"/>
          </p:cNvPicPr>
          <p:nvPr/>
        </p:nvPicPr>
        <p:blipFill rotWithShape="1">
          <a:blip r:embed="rId4"/>
          <a:srcRect l="12219" t="48741" r="74548" b="40593"/>
          <a:stretch/>
        </p:blipFill>
        <p:spPr>
          <a:xfrm>
            <a:off x="127747" y="5251718"/>
            <a:ext cx="778933" cy="812800"/>
          </a:xfrm>
          <a:prstGeom prst="rect">
            <a:avLst/>
          </a:prstGeom>
        </p:spPr>
      </p:pic>
      <p:grpSp>
        <p:nvGrpSpPr>
          <p:cNvPr id="10" name="Group 9">
            <a:extLst>
              <a:ext uri="{FF2B5EF4-FFF2-40B4-BE49-F238E27FC236}">
                <a16:creationId xmlns:a16="http://schemas.microsoft.com/office/drawing/2014/main" id="{3D0349D5-37AC-46B7-B7DA-419085D7F44D}"/>
              </a:ext>
            </a:extLst>
          </p:cNvPr>
          <p:cNvGrpSpPr/>
          <p:nvPr/>
        </p:nvGrpSpPr>
        <p:grpSpPr>
          <a:xfrm>
            <a:off x="6096000" y="1759183"/>
            <a:ext cx="5141575" cy="3533543"/>
            <a:chOff x="6096000" y="1759183"/>
            <a:chExt cx="5141575" cy="3533543"/>
          </a:xfrm>
        </p:grpSpPr>
        <p:graphicFrame>
          <p:nvGraphicFramePr>
            <p:cNvPr id="17" name="Content Placeholder 3">
              <a:extLst>
                <a:ext uri="{FF2B5EF4-FFF2-40B4-BE49-F238E27FC236}">
                  <a16:creationId xmlns:a16="http://schemas.microsoft.com/office/drawing/2014/main" id="{4921556B-ADEF-4154-8F8D-B7713377E52C}"/>
                </a:ext>
              </a:extLst>
            </p:cNvPr>
            <p:cNvGraphicFramePr>
              <a:graphicFrameLocks/>
            </p:cNvGraphicFramePr>
            <p:nvPr>
              <p:extLst>
                <p:ext uri="{D42A27DB-BD31-4B8C-83A1-F6EECF244321}">
                  <p14:modId xmlns:p14="http://schemas.microsoft.com/office/powerpoint/2010/main" val="689198806"/>
                </p:ext>
              </p:extLst>
            </p:nvPr>
          </p:nvGraphicFramePr>
          <p:xfrm>
            <a:off x="7052151" y="1759183"/>
            <a:ext cx="4185424" cy="35335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8" name="Picture 17">
              <a:extLst>
                <a:ext uri="{FF2B5EF4-FFF2-40B4-BE49-F238E27FC236}">
                  <a16:creationId xmlns:a16="http://schemas.microsoft.com/office/drawing/2014/main" id="{2BF66AF7-9FB0-4BFA-B299-7BBB4CDD19B6}"/>
                </a:ext>
              </a:extLst>
            </p:cNvPr>
            <p:cNvPicPr>
              <a:picLocks noChangeAspect="1"/>
            </p:cNvPicPr>
            <p:nvPr/>
          </p:nvPicPr>
          <p:blipFill rotWithShape="1">
            <a:blip r:embed="rId4"/>
            <a:srcRect l="11374" t="8324" r="72793" b="79274"/>
            <a:stretch/>
          </p:blipFill>
          <p:spPr>
            <a:xfrm>
              <a:off x="6096000" y="2611493"/>
              <a:ext cx="921914" cy="934720"/>
            </a:xfrm>
            <a:prstGeom prst="rect">
              <a:avLst/>
            </a:prstGeom>
          </p:spPr>
        </p:pic>
        <p:pic>
          <p:nvPicPr>
            <p:cNvPr id="19" name="Picture 18">
              <a:extLst>
                <a:ext uri="{FF2B5EF4-FFF2-40B4-BE49-F238E27FC236}">
                  <a16:creationId xmlns:a16="http://schemas.microsoft.com/office/drawing/2014/main" id="{F3CF318C-5913-4648-B0DD-A724A4DE1ADD}"/>
                </a:ext>
              </a:extLst>
            </p:cNvPr>
            <p:cNvPicPr>
              <a:picLocks noChangeAspect="1"/>
            </p:cNvPicPr>
            <p:nvPr/>
          </p:nvPicPr>
          <p:blipFill rotWithShape="1">
            <a:blip r:embed="rId4"/>
            <a:srcRect l="10302" t="30963" r="75699" b="58001"/>
            <a:stretch/>
          </p:blipFill>
          <p:spPr>
            <a:xfrm>
              <a:off x="6130237" y="3546213"/>
              <a:ext cx="853440" cy="870810"/>
            </a:xfrm>
            <a:prstGeom prst="rect">
              <a:avLst/>
            </a:prstGeom>
          </p:spPr>
        </p:pic>
        <p:pic>
          <p:nvPicPr>
            <p:cNvPr id="20" name="Picture 19">
              <a:extLst>
                <a:ext uri="{FF2B5EF4-FFF2-40B4-BE49-F238E27FC236}">
                  <a16:creationId xmlns:a16="http://schemas.microsoft.com/office/drawing/2014/main" id="{64780635-3B15-49CD-8E26-45474FF7BB52}"/>
                </a:ext>
              </a:extLst>
            </p:cNvPr>
            <p:cNvPicPr>
              <a:picLocks noChangeAspect="1"/>
            </p:cNvPicPr>
            <p:nvPr/>
          </p:nvPicPr>
          <p:blipFill rotWithShape="1">
            <a:blip r:embed="rId4"/>
            <a:srcRect l="12219" t="48741" r="74548" b="40593"/>
            <a:stretch/>
          </p:blipFill>
          <p:spPr>
            <a:xfrm>
              <a:off x="6177650" y="4479926"/>
              <a:ext cx="778933" cy="812800"/>
            </a:xfrm>
            <a:prstGeom prst="rect">
              <a:avLst/>
            </a:prstGeom>
          </p:spPr>
        </p:pic>
        <p:pic>
          <p:nvPicPr>
            <p:cNvPr id="21" name="Picture 20">
              <a:extLst>
                <a:ext uri="{FF2B5EF4-FFF2-40B4-BE49-F238E27FC236}">
                  <a16:creationId xmlns:a16="http://schemas.microsoft.com/office/drawing/2014/main" id="{8E2AB3B7-FA1F-43C7-94CB-0C7C97ACF1DC}"/>
                </a:ext>
              </a:extLst>
            </p:cNvPr>
            <p:cNvPicPr>
              <a:picLocks noChangeAspect="1"/>
            </p:cNvPicPr>
            <p:nvPr/>
          </p:nvPicPr>
          <p:blipFill rotWithShape="1">
            <a:blip r:embed="rId4"/>
            <a:srcRect l="11836" t="70519" r="73781" b="18963"/>
            <a:stretch/>
          </p:blipFill>
          <p:spPr>
            <a:xfrm>
              <a:off x="6130237" y="1759183"/>
              <a:ext cx="873760" cy="827159"/>
            </a:xfrm>
            <a:prstGeom prst="rect">
              <a:avLst/>
            </a:prstGeom>
          </p:spPr>
        </p:pic>
      </p:grpSp>
      <p:sp>
        <p:nvSpPr>
          <p:cNvPr id="4" name="Rectangle: Rounded Corners 3">
            <a:extLst>
              <a:ext uri="{FF2B5EF4-FFF2-40B4-BE49-F238E27FC236}">
                <a16:creationId xmlns:a16="http://schemas.microsoft.com/office/drawing/2014/main" id="{285515AF-DFC3-4B0E-9BF7-1F39C43487EC}"/>
              </a:ext>
            </a:extLst>
          </p:cNvPr>
          <p:cNvSpPr/>
          <p:nvPr/>
        </p:nvSpPr>
        <p:spPr>
          <a:xfrm>
            <a:off x="5919190" y="4438345"/>
            <a:ext cx="5582000" cy="895961"/>
          </a:xfrm>
          <a:prstGeom prst="roundRect">
            <a:avLst/>
          </a:prstGeom>
          <a:noFill/>
          <a:ln w="762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3FB19A4-C1FC-4404-9BB8-EBC13EE2DE13}"/>
              </a:ext>
            </a:extLst>
          </p:cNvPr>
          <p:cNvSpPr/>
          <p:nvPr/>
        </p:nvSpPr>
        <p:spPr>
          <a:xfrm>
            <a:off x="3596983" y="6106099"/>
            <a:ext cx="4992786" cy="53240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3" name="Picture 2" descr="Logo&#10;&#10;Description automatically generated">
            <a:extLst>
              <a:ext uri="{FF2B5EF4-FFF2-40B4-BE49-F238E27FC236}">
                <a16:creationId xmlns:a16="http://schemas.microsoft.com/office/drawing/2014/main" id="{3C4D426F-347E-4E7F-B567-4ED477482387}"/>
              </a:ext>
            </a:extLst>
          </p:cNvPr>
          <p:cNvPicPr>
            <a:picLocks noChangeAspect="1"/>
          </p:cNvPicPr>
          <p:nvPr/>
        </p:nvPicPr>
        <p:blipFill>
          <a:blip r:embed="rId10"/>
          <a:stretch>
            <a:fillRect/>
          </a:stretch>
        </p:blipFill>
        <p:spPr>
          <a:xfrm>
            <a:off x="4153514" y="5737253"/>
            <a:ext cx="3884973" cy="1120747"/>
          </a:xfrm>
          <a:prstGeom prst="rect">
            <a:avLst/>
          </a:prstGeom>
        </p:spPr>
      </p:pic>
    </p:spTree>
    <p:extLst>
      <p:ext uri="{BB962C8B-B14F-4D97-AF65-F5344CB8AC3E}">
        <p14:creationId xmlns:p14="http://schemas.microsoft.com/office/powerpoint/2010/main" val="1054343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BCFB94BC-7A18-4EC5-B5BE-86F2E2CD43AE}"/>
              </a:ext>
            </a:extLst>
          </p:cNvPr>
          <p:cNvGraphicFramePr>
            <a:graphicFrameLocks/>
          </p:cNvGraphicFramePr>
          <p:nvPr>
            <p:extLst>
              <p:ext uri="{D42A27DB-BD31-4B8C-83A1-F6EECF244321}">
                <p14:modId xmlns:p14="http://schemas.microsoft.com/office/powerpoint/2010/main" val="1583724974"/>
              </p:ext>
            </p:extLst>
          </p:nvPr>
        </p:nvGraphicFramePr>
        <p:xfrm>
          <a:off x="7188819" y="1888314"/>
          <a:ext cx="4029308" cy="3274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2">
            <a:extLst>
              <a:ext uri="{FF2B5EF4-FFF2-40B4-BE49-F238E27FC236}">
                <a16:creationId xmlns:a16="http://schemas.microsoft.com/office/drawing/2014/main" id="{4BBDCE2F-E4BC-4CCA-A0D3-449412E540F9}"/>
              </a:ext>
            </a:extLst>
          </p:cNvPr>
          <p:cNvSpPr>
            <a:spLocks noGrp="1"/>
          </p:cNvSpPr>
          <p:nvPr>
            <p:ph type="title"/>
          </p:nvPr>
        </p:nvSpPr>
        <p:spPr>
          <a:xfrm>
            <a:off x="1668966" y="514584"/>
            <a:ext cx="8854068" cy="723201"/>
          </a:xfrm>
        </p:spPr>
        <p:txBody>
          <a:bodyPr>
            <a:normAutofit/>
          </a:bodyPr>
          <a:lstStyle/>
          <a:p>
            <a:r>
              <a:rPr lang="en-US" dirty="0">
                <a:solidFill>
                  <a:schemeClr val="tx1"/>
                </a:solidFill>
              </a:rPr>
              <a:t>Financial Plan</a:t>
            </a:r>
          </a:p>
        </p:txBody>
      </p:sp>
      <p:pic>
        <p:nvPicPr>
          <p:cNvPr id="8" name="Picture 7">
            <a:extLst>
              <a:ext uri="{FF2B5EF4-FFF2-40B4-BE49-F238E27FC236}">
                <a16:creationId xmlns:a16="http://schemas.microsoft.com/office/drawing/2014/main" id="{EF14B929-9AB1-4551-A6C2-79CBE2062043}"/>
              </a:ext>
            </a:extLst>
          </p:cNvPr>
          <p:cNvPicPr>
            <a:picLocks noChangeAspect="1"/>
          </p:cNvPicPr>
          <p:nvPr/>
        </p:nvPicPr>
        <p:blipFill rotWithShape="1">
          <a:blip r:embed="rId8"/>
          <a:srcRect l="12219" t="48741" r="74548" b="40593"/>
          <a:stretch/>
        </p:blipFill>
        <p:spPr>
          <a:xfrm>
            <a:off x="127747" y="5251718"/>
            <a:ext cx="778933" cy="812800"/>
          </a:xfrm>
          <a:prstGeom prst="rect">
            <a:avLst/>
          </a:prstGeom>
        </p:spPr>
      </p:pic>
      <p:sp>
        <p:nvSpPr>
          <p:cNvPr id="9" name="Rectangle 8">
            <a:extLst>
              <a:ext uri="{FF2B5EF4-FFF2-40B4-BE49-F238E27FC236}">
                <a16:creationId xmlns:a16="http://schemas.microsoft.com/office/drawing/2014/main" id="{3DA97266-5C99-43B5-9850-81B300E0EA48}"/>
              </a:ext>
            </a:extLst>
          </p:cNvPr>
          <p:cNvSpPr/>
          <p:nvPr/>
        </p:nvSpPr>
        <p:spPr>
          <a:xfrm>
            <a:off x="3596983" y="5931025"/>
            <a:ext cx="4992786" cy="7074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 name="Picture 2" descr="Logo&#10;&#10;Description automatically generated">
            <a:extLst>
              <a:ext uri="{FF2B5EF4-FFF2-40B4-BE49-F238E27FC236}">
                <a16:creationId xmlns:a16="http://schemas.microsoft.com/office/drawing/2014/main" id="{2990B6CE-7C3B-46BB-B360-7AD720F22607}"/>
              </a:ext>
            </a:extLst>
          </p:cNvPr>
          <p:cNvPicPr>
            <a:picLocks noChangeAspect="1"/>
          </p:cNvPicPr>
          <p:nvPr/>
        </p:nvPicPr>
        <p:blipFill>
          <a:blip r:embed="rId9"/>
          <a:stretch>
            <a:fillRect/>
          </a:stretch>
        </p:blipFill>
        <p:spPr>
          <a:xfrm>
            <a:off x="4153514" y="5737253"/>
            <a:ext cx="3884973" cy="1120747"/>
          </a:xfrm>
          <a:prstGeom prst="rect">
            <a:avLst/>
          </a:prstGeom>
        </p:spPr>
      </p:pic>
      <p:sp>
        <p:nvSpPr>
          <p:cNvPr id="12" name="Content Placeholder 8">
            <a:extLst>
              <a:ext uri="{FF2B5EF4-FFF2-40B4-BE49-F238E27FC236}">
                <a16:creationId xmlns:a16="http://schemas.microsoft.com/office/drawing/2014/main" id="{3E89CA74-3984-466C-89C9-59A0215683E0}"/>
              </a:ext>
            </a:extLst>
          </p:cNvPr>
          <p:cNvSpPr txBox="1">
            <a:spLocks/>
          </p:cNvSpPr>
          <p:nvPr/>
        </p:nvSpPr>
        <p:spPr>
          <a:xfrm>
            <a:off x="973873" y="1888313"/>
            <a:ext cx="5678793" cy="370402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baseline="0">
                <a:solidFill>
                  <a:schemeClr val="tx1">
                    <a:lumMod val="65000"/>
                    <a:lumOff val="35000"/>
                  </a:schemeClr>
                </a:solidFill>
                <a:latin typeface="Franklin Gothic Book" panose="020B0503020102020204" pitchFamily="34" charset="0"/>
                <a:ea typeface="+mn-ea"/>
                <a:cs typeface="+mn-cs"/>
              </a:defRPr>
            </a:lvl1pPr>
            <a:lvl2pPr marL="742950" indent="-285750" algn="l" defTabSz="457200" rtl="0" eaLnBrk="1" latinLnBrk="0" hangingPunct="1">
              <a:spcBef>
                <a:spcPct val="20000"/>
              </a:spcBef>
              <a:buFont typeface="Arial"/>
              <a:buChar char="–"/>
              <a:defRPr sz="2800" kern="1200" baseline="0">
                <a:solidFill>
                  <a:schemeClr val="tx1">
                    <a:lumMod val="65000"/>
                    <a:lumOff val="35000"/>
                  </a:schemeClr>
                </a:solidFill>
                <a:latin typeface="Franklin Gothic Book" panose="020B0503020102020204" pitchFamily="34" charset="0"/>
                <a:ea typeface="+mn-ea"/>
                <a:cs typeface="+mn-cs"/>
              </a:defRPr>
            </a:lvl2pPr>
            <a:lvl3pPr marL="1143000" indent="-228600" algn="l" defTabSz="457200" rtl="0" eaLnBrk="1" latinLnBrk="0" hangingPunct="1">
              <a:spcBef>
                <a:spcPct val="20000"/>
              </a:spcBef>
              <a:buFont typeface="Arial"/>
              <a:buChar char="•"/>
              <a:defRPr sz="2400" kern="1200" baseline="0">
                <a:solidFill>
                  <a:schemeClr val="tx1">
                    <a:lumMod val="65000"/>
                    <a:lumOff val="35000"/>
                  </a:schemeClr>
                </a:solidFill>
                <a:latin typeface="Franklin Gothic Book" panose="020B0503020102020204" pitchFamily="34" charset="0"/>
                <a:ea typeface="+mn-ea"/>
                <a:cs typeface="+mn-cs"/>
              </a:defRPr>
            </a:lvl3pPr>
            <a:lvl4pPr marL="16002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4pPr>
            <a:lvl5pPr marL="20574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nSpc>
                <a:spcPct val="130000"/>
              </a:lnSpc>
              <a:spcBef>
                <a:spcPts val="0"/>
              </a:spcBef>
            </a:pPr>
            <a:r>
              <a:rPr lang="en-US" sz="2400" dirty="0">
                <a:solidFill>
                  <a:schemeClr val="tx1"/>
                </a:solidFill>
                <a:latin typeface="+mn-lt"/>
              </a:rPr>
              <a:t>The final section of your business plan, following marketing plan</a:t>
            </a:r>
          </a:p>
          <a:p>
            <a:pPr marL="285750" indent="-285750">
              <a:lnSpc>
                <a:spcPct val="130000"/>
              </a:lnSpc>
              <a:spcBef>
                <a:spcPts val="0"/>
              </a:spcBef>
            </a:pPr>
            <a:r>
              <a:rPr lang="en-US" sz="2400" dirty="0">
                <a:solidFill>
                  <a:schemeClr val="tx1"/>
                </a:solidFill>
                <a:latin typeface="+mn-lt"/>
              </a:rPr>
              <a:t>Typically considered the most important part of your plan</a:t>
            </a:r>
          </a:p>
          <a:p>
            <a:pPr marL="285750" indent="-285750">
              <a:lnSpc>
                <a:spcPct val="130000"/>
              </a:lnSpc>
              <a:spcBef>
                <a:spcPts val="0"/>
              </a:spcBef>
            </a:pPr>
            <a:r>
              <a:rPr lang="en-US" sz="2400" dirty="0">
                <a:solidFill>
                  <a:schemeClr val="tx1"/>
                </a:solidFill>
                <a:latin typeface="+mn-lt"/>
              </a:rPr>
              <a:t>Show and evaluate the current financial resources of the operation </a:t>
            </a:r>
          </a:p>
          <a:p>
            <a:pPr marL="285750" indent="-285750">
              <a:lnSpc>
                <a:spcPct val="130000"/>
              </a:lnSpc>
              <a:spcBef>
                <a:spcPts val="0"/>
              </a:spcBef>
            </a:pPr>
            <a:r>
              <a:rPr lang="en-US" sz="2400" dirty="0">
                <a:solidFill>
                  <a:schemeClr val="tx1"/>
                </a:solidFill>
                <a:latin typeface="+mn-lt"/>
              </a:rPr>
              <a:t>Funding requests </a:t>
            </a:r>
          </a:p>
        </p:txBody>
      </p:sp>
    </p:spTree>
    <p:extLst>
      <p:ext uri="{BB962C8B-B14F-4D97-AF65-F5344CB8AC3E}">
        <p14:creationId xmlns:p14="http://schemas.microsoft.com/office/powerpoint/2010/main" val="2306440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4BBDCE2F-E4BC-4CCA-A0D3-449412E540F9}"/>
              </a:ext>
            </a:extLst>
          </p:cNvPr>
          <p:cNvSpPr>
            <a:spLocks noGrp="1"/>
          </p:cNvSpPr>
          <p:nvPr>
            <p:ph type="title"/>
          </p:nvPr>
        </p:nvSpPr>
        <p:spPr>
          <a:xfrm>
            <a:off x="127747" y="222381"/>
            <a:ext cx="7887630" cy="965393"/>
          </a:xfrm>
        </p:spPr>
        <p:txBody>
          <a:bodyPr>
            <a:normAutofit fontScale="90000"/>
          </a:bodyPr>
          <a:lstStyle/>
          <a:p>
            <a:r>
              <a:rPr lang="en-US" dirty="0">
                <a:solidFill>
                  <a:schemeClr val="tx1"/>
                </a:solidFill>
              </a:rPr>
              <a:t>Financial Plan: </a:t>
            </a:r>
            <a:br>
              <a:rPr lang="en-US" dirty="0">
                <a:solidFill>
                  <a:schemeClr val="tx1"/>
                </a:solidFill>
              </a:rPr>
            </a:br>
            <a:r>
              <a:rPr lang="en-US" dirty="0">
                <a:solidFill>
                  <a:schemeClr val="tx1"/>
                </a:solidFill>
              </a:rPr>
              <a:t>Financial Position</a:t>
            </a:r>
          </a:p>
        </p:txBody>
      </p:sp>
      <p:pic>
        <p:nvPicPr>
          <p:cNvPr id="8" name="Picture 7">
            <a:extLst>
              <a:ext uri="{FF2B5EF4-FFF2-40B4-BE49-F238E27FC236}">
                <a16:creationId xmlns:a16="http://schemas.microsoft.com/office/drawing/2014/main" id="{EF14B929-9AB1-4551-A6C2-79CBE2062043}"/>
              </a:ext>
            </a:extLst>
          </p:cNvPr>
          <p:cNvPicPr>
            <a:picLocks noChangeAspect="1"/>
          </p:cNvPicPr>
          <p:nvPr/>
        </p:nvPicPr>
        <p:blipFill rotWithShape="1">
          <a:blip r:embed="rId3"/>
          <a:srcRect l="12219" t="48741" r="74548" b="40593"/>
          <a:stretch/>
        </p:blipFill>
        <p:spPr>
          <a:xfrm>
            <a:off x="127747" y="5251718"/>
            <a:ext cx="778933" cy="812800"/>
          </a:xfrm>
          <a:prstGeom prst="rect">
            <a:avLst/>
          </a:prstGeom>
        </p:spPr>
      </p:pic>
      <p:sp>
        <p:nvSpPr>
          <p:cNvPr id="9" name="Content Placeholder 6">
            <a:extLst>
              <a:ext uri="{FF2B5EF4-FFF2-40B4-BE49-F238E27FC236}">
                <a16:creationId xmlns:a16="http://schemas.microsoft.com/office/drawing/2014/main" id="{61ABA1CF-B72D-4187-A580-7D5DDD1799D4}"/>
              </a:ext>
            </a:extLst>
          </p:cNvPr>
          <p:cNvSpPr>
            <a:spLocks noGrp="1"/>
          </p:cNvSpPr>
          <p:nvPr>
            <p:ph idx="1"/>
          </p:nvPr>
        </p:nvSpPr>
        <p:spPr>
          <a:xfrm>
            <a:off x="1056840" y="1351407"/>
            <a:ext cx="5795584" cy="4831944"/>
          </a:xfrm>
        </p:spPr>
        <p:txBody>
          <a:bodyPr>
            <a:normAutofit lnSpcReduction="10000"/>
          </a:bodyPr>
          <a:lstStyle/>
          <a:p>
            <a:r>
              <a:rPr lang="en-US" sz="2400" dirty="0">
                <a:solidFill>
                  <a:schemeClr val="tx1"/>
                </a:solidFill>
                <a:latin typeface="+mn-lt"/>
              </a:rPr>
              <a:t>Current financial position your operation is in (stamp in time) </a:t>
            </a:r>
          </a:p>
          <a:p>
            <a:r>
              <a:rPr lang="en-US" sz="2400" dirty="0">
                <a:solidFill>
                  <a:schemeClr val="tx1"/>
                </a:solidFill>
                <a:latin typeface="+mn-lt"/>
              </a:rPr>
              <a:t>Utilize a balance sheet</a:t>
            </a:r>
          </a:p>
          <a:p>
            <a:pPr lvl="1"/>
            <a:r>
              <a:rPr lang="en-US" sz="2400" dirty="0">
                <a:solidFill>
                  <a:schemeClr val="tx1"/>
                </a:solidFill>
                <a:latin typeface="+mn-lt"/>
              </a:rPr>
              <a:t>Assets</a:t>
            </a:r>
          </a:p>
          <a:p>
            <a:pPr lvl="1"/>
            <a:r>
              <a:rPr lang="en-US" sz="2400" dirty="0">
                <a:solidFill>
                  <a:schemeClr val="tx1"/>
                </a:solidFill>
                <a:latin typeface="+mn-lt"/>
              </a:rPr>
              <a:t>Liabilities</a:t>
            </a:r>
          </a:p>
          <a:p>
            <a:pPr lvl="1"/>
            <a:r>
              <a:rPr lang="en-US" sz="2400" dirty="0">
                <a:solidFill>
                  <a:schemeClr val="tx1"/>
                </a:solidFill>
                <a:latin typeface="+mn-lt"/>
              </a:rPr>
              <a:t>Owner’s equity </a:t>
            </a:r>
          </a:p>
          <a:p>
            <a:pPr lvl="1"/>
            <a:r>
              <a:rPr lang="en-US" sz="2400" dirty="0">
                <a:solidFill>
                  <a:schemeClr val="tx1"/>
                </a:solidFill>
                <a:latin typeface="+mn-lt"/>
              </a:rPr>
              <a:t>Net worth </a:t>
            </a:r>
          </a:p>
          <a:p>
            <a:r>
              <a:rPr lang="en-US" sz="2400" dirty="0">
                <a:solidFill>
                  <a:schemeClr val="tx1"/>
                </a:solidFill>
                <a:latin typeface="+mn-lt"/>
              </a:rPr>
              <a:t>Evaluate the ability of your operation to meet obligations as well as handle risk </a:t>
            </a:r>
          </a:p>
          <a:p>
            <a:r>
              <a:rPr lang="en-US" sz="2400" dirty="0">
                <a:solidFill>
                  <a:schemeClr val="tx1"/>
                </a:solidFill>
                <a:latin typeface="+mn-lt"/>
              </a:rPr>
              <a:t>How has your net worth changed over time? </a:t>
            </a:r>
          </a:p>
          <a:p>
            <a:r>
              <a:rPr lang="en-US" sz="2400" dirty="0">
                <a:solidFill>
                  <a:schemeClr val="tx1"/>
                </a:solidFill>
                <a:latin typeface="+mn-lt"/>
              </a:rPr>
              <a:t>Can you make new investments? </a:t>
            </a:r>
          </a:p>
          <a:p>
            <a:pPr marL="0" indent="0">
              <a:buNone/>
            </a:pPr>
            <a:endParaRPr lang="en-US" dirty="0">
              <a:solidFill>
                <a:schemeClr val="tx1"/>
              </a:solidFill>
              <a:latin typeface="+mn-lt"/>
            </a:endParaRPr>
          </a:p>
        </p:txBody>
      </p:sp>
      <p:pic>
        <p:nvPicPr>
          <p:cNvPr id="10" name="Picture 9">
            <a:extLst>
              <a:ext uri="{FF2B5EF4-FFF2-40B4-BE49-F238E27FC236}">
                <a16:creationId xmlns:a16="http://schemas.microsoft.com/office/drawing/2014/main" id="{B2C3682A-D2F3-4AAA-99C1-08318321380D}"/>
              </a:ext>
            </a:extLst>
          </p:cNvPr>
          <p:cNvPicPr>
            <a:picLocks noChangeAspect="1"/>
          </p:cNvPicPr>
          <p:nvPr/>
        </p:nvPicPr>
        <p:blipFill>
          <a:blip r:embed="rId4"/>
          <a:stretch>
            <a:fillRect/>
          </a:stretch>
        </p:blipFill>
        <p:spPr>
          <a:xfrm>
            <a:off x="7479914" y="625640"/>
            <a:ext cx="3632137" cy="5275246"/>
          </a:xfrm>
          <a:prstGeom prst="rect">
            <a:avLst/>
          </a:prstGeom>
        </p:spPr>
      </p:pic>
      <p:sp>
        <p:nvSpPr>
          <p:cNvPr id="6" name="Rectangle 5">
            <a:extLst>
              <a:ext uri="{FF2B5EF4-FFF2-40B4-BE49-F238E27FC236}">
                <a16:creationId xmlns:a16="http://schemas.microsoft.com/office/drawing/2014/main" id="{AB9E6868-F017-41BF-BA9B-2016066712B9}"/>
              </a:ext>
            </a:extLst>
          </p:cNvPr>
          <p:cNvSpPr/>
          <p:nvPr/>
        </p:nvSpPr>
        <p:spPr>
          <a:xfrm>
            <a:off x="3596983" y="6064518"/>
            <a:ext cx="4992786" cy="57398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2" name="Picture 2" descr="Logo&#10;&#10;Description automatically generated">
            <a:extLst>
              <a:ext uri="{FF2B5EF4-FFF2-40B4-BE49-F238E27FC236}">
                <a16:creationId xmlns:a16="http://schemas.microsoft.com/office/drawing/2014/main" id="{9A44039D-A235-4032-8DB1-F9B9CEB834E6}"/>
              </a:ext>
            </a:extLst>
          </p:cNvPr>
          <p:cNvPicPr>
            <a:picLocks noChangeAspect="1"/>
          </p:cNvPicPr>
          <p:nvPr/>
        </p:nvPicPr>
        <p:blipFill>
          <a:blip r:embed="rId5"/>
          <a:stretch>
            <a:fillRect/>
          </a:stretch>
        </p:blipFill>
        <p:spPr>
          <a:xfrm>
            <a:off x="4153514" y="5737253"/>
            <a:ext cx="3884973" cy="1120747"/>
          </a:xfrm>
          <a:prstGeom prst="rect">
            <a:avLst/>
          </a:prstGeom>
        </p:spPr>
      </p:pic>
    </p:spTree>
    <p:extLst>
      <p:ext uri="{BB962C8B-B14F-4D97-AF65-F5344CB8AC3E}">
        <p14:creationId xmlns:p14="http://schemas.microsoft.com/office/powerpoint/2010/main" val="789026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4BBDCE2F-E4BC-4CCA-A0D3-449412E540F9}"/>
              </a:ext>
            </a:extLst>
          </p:cNvPr>
          <p:cNvSpPr>
            <a:spLocks noGrp="1"/>
          </p:cNvSpPr>
          <p:nvPr>
            <p:ph type="title"/>
          </p:nvPr>
        </p:nvSpPr>
        <p:spPr>
          <a:xfrm>
            <a:off x="224000" y="306251"/>
            <a:ext cx="7476211" cy="974461"/>
          </a:xfrm>
        </p:spPr>
        <p:txBody>
          <a:bodyPr>
            <a:normAutofit fontScale="90000"/>
          </a:bodyPr>
          <a:lstStyle/>
          <a:p>
            <a:r>
              <a:rPr lang="en-US" dirty="0">
                <a:solidFill>
                  <a:schemeClr val="tx1"/>
                </a:solidFill>
              </a:rPr>
              <a:t>Financial Plan: </a:t>
            </a:r>
            <a:br>
              <a:rPr lang="en-US" dirty="0">
                <a:solidFill>
                  <a:schemeClr val="tx1"/>
                </a:solidFill>
              </a:rPr>
            </a:br>
            <a:r>
              <a:rPr lang="en-US" dirty="0">
                <a:solidFill>
                  <a:schemeClr val="tx1"/>
                </a:solidFill>
              </a:rPr>
              <a:t>Historical Performance</a:t>
            </a:r>
          </a:p>
        </p:txBody>
      </p:sp>
      <p:pic>
        <p:nvPicPr>
          <p:cNvPr id="8" name="Picture 7">
            <a:extLst>
              <a:ext uri="{FF2B5EF4-FFF2-40B4-BE49-F238E27FC236}">
                <a16:creationId xmlns:a16="http://schemas.microsoft.com/office/drawing/2014/main" id="{EF14B929-9AB1-4551-A6C2-79CBE2062043}"/>
              </a:ext>
            </a:extLst>
          </p:cNvPr>
          <p:cNvPicPr>
            <a:picLocks noChangeAspect="1"/>
          </p:cNvPicPr>
          <p:nvPr/>
        </p:nvPicPr>
        <p:blipFill rotWithShape="1">
          <a:blip r:embed="rId3"/>
          <a:srcRect l="12219" t="48741" r="74548" b="40593"/>
          <a:stretch/>
        </p:blipFill>
        <p:spPr>
          <a:xfrm>
            <a:off x="127747" y="5251718"/>
            <a:ext cx="778933" cy="812800"/>
          </a:xfrm>
          <a:prstGeom prst="rect">
            <a:avLst/>
          </a:prstGeom>
        </p:spPr>
      </p:pic>
      <p:pic>
        <p:nvPicPr>
          <p:cNvPr id="6" name="Content Placeholder 4">
            <a:extLst>
              <a:ext uri="{FF2B5EF4-FFF2-40B4-BE49-F238E27FC236}">
                <a16:creationId xmlns:a16="http://schemas.microsoft.com/office/drawing/2014/main" id="{0C65AF92-DE49-4193-9F9D-03978C2853ED}"/>
              </a:ext>
            </a:extLst>
          </p:cNvPr>
          <p:cNvPicPr>
            <a:picLocks noChangeAspect="1"/>
          </p:cNvPicPr>
          <p:nvPr/>
        </p:nvPicPr>
        <p:blipFill>
          <a:blip r:embed="rId4"/>
          <a:stretch>
            <a:fillRect/>
          </a:stretch>
        </p:blipFill>
        <p:spPr>
          <a:xfrm>
            <a:off x="8256742" y="19783"/>
            <a:ext cx="3111180" cy="5911242"/>
          </a:xfrm>
          <a:prstGeom prst="rect">
            <a:avLst/>
          </a:prstGeom>
        </p:spPr>
      </p:pic>
      <p:sp>
        <p:nvSpPr>
          <p:cNvPr id="7" name="Rectangle 6">
            <a:extLst>
              <a:ext uri="{FF2B5EF4-FFF2-40B4-BE49-F238E27FC236}">
                <a16:creationId xmlns:a16="http://schemas.microsoft.com/office/drawing/2014/main" id="{C123B869-35EA-4203-B902-E1F0AFF0112A}"/>
              </a:ext>
            </a:extLst>
          </p:cNvPr>
          <p:cNvSpPr/>
          <p:nvPr/>
        </p:nvSpPr>
        <p:spPr>
          <a:xfrm>
            <a:off x="3596983" y="5931025"/>
            <a:ext cx="4992786" cy="7074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 name="Picture 2" descr="Logo&#10;&#10;Description automatically generated">
            <a:extLst>
              <a:ext uri="{FF2B5EF4-FFF2-40B4-BE49-F238E27FC236}">
                <a16:creationId xmlns:a16="http://schemas.microsoft.com/office/drawing/2014/main" id="{72FB448C-5FB0-4B3E-A26A-5E9B987579C6}"/>
              </a:ext>
            </a:extLst>
          </p:cNvPr>
          <p:cNvPicPr>
            <a:picLocks noChangeAspect="1"/>
          </p:cNvPicPr>
          <p:nvPr/>
        </p:nvPicPr>
        <p:blipFill>
          <a:blip r:embed="rId5"/>
          <a:stretch>
            <a:fillRect/>
          </a:stretch>
        </p:blipFill>
        <p:spPr>
          <a:xfrm>
            <a:off x="4153514" y="5737253"/>
            <a:ext cx="3884973" cy="1120747"/>
          </a:xfrm>
          <a:prstGeom prst="rect">
            <a:avLst/>
          </a:prstGeom>
        </p:spPr>
      </p:pic>
      <p:sp>
        <p:nvSpPr>
          <p:cNvPr id="12" name="Content Placeholder 6">
            <a:extLst>
              <a:ext uri="{FF2B5EF4-FFF2-40B4-BE49-F238E27FC236}">
                <a16:creationId xmlns:a16="http://schemas.microsoft.com/office/drawing/2014/main" id="{1695DD27-9414-4B01-BBE8-CBFC66097E11}"/>
              </a:ext>
            </a:extLst>
          </p:cNvPr>
          <p:cNvSpPr>
            <a:spLocks noGrp="1"/>
          </p:cNvSpPr>
          <p:nvPr>
            <p:ph idx="1"/>
          </p:nvPr>
        </p:nvSpPr>
        <p:spPr>
          <a:xfrm>
            <a:off x="1258014" y="1474484"/>
            <a:ext cx="6647394" cy="4022854"/>
          </a:xfrm>
        </p:spPr>
        <p:txBody>
          <a:bodyPr>
            <a:noAutofit/>
          </a:bodyPr>
          <a:lstStyle/>
          <a:p>
            <a:r>
              <a:rPr lang="en-US" sz="2400" dirty="0">
                <a:solidFill>
                  <a:schemeClr val="tx1"/>
                </a:solidFill>
                <a:latin typeface="+mn-lt"/>
              </a:rPr>
              <a:t>Key trends in how the operation has performed over the last 3-5 years</a:t>
            </a:r>
          </a:p>
          <a:p>
            <a:r>
              <a:rPr lang="en-US" sz="2400" dirty="0">
                <a:solidFill>
                  <a:schemeClr val="tx1"/>
                </a:solidFill>
                <a:latin typeface="+mn-lt"/>
              </a:rPr>
              <a:t>Things to include: </a:t>
            </a:r>
          </a:p>
          <a:p>
            <a:pPr lvl="1"/>
            <a:r>
              <a:rPr lang="en-US" sz="2400" dirty="0">
                <a:solidFill>
                  <a:schemeClr val="tx1"/>
                </a:solidFill>
                <a:latin typeface="+mn-lt"/>
              </a:rPr>
              <a:t>Production levels </a:t>
            </a:r>
          </a:p>
          <a:p>
            <a:pPr lvl="1"/>
            <a:r>
              <a:rPr lang="en-US" sz="2400" dirty="0">
                <a:solidFill>
                  <a:schemeClr val="tx1"/>
                </a:solidFill>
                <a:latin typeface="+mn-lt"/>
              </a:rPr>
              <a:t>Yield	</a:t>
            </a:r>
          </a:p>
          <a:p>
            <a:pPr lvl="1"/>
            <a:r>
              <a:rPr lang="en-US" sz="2400" dirty="0">
                <a:solidFill>
                  <a:schemeClr val="tx1"/>
                </a:solidFill>
                <a:latin typeface="+mn-lt"/>
              </a:rPr>
              <a:t>Quantity Produced </a:t>
            </a:r>
          </a:p>
          <a:p>
            <a:pPr lvl="1"/>
            <a:r>
              <a:rPr lang="en-US" sz="2400" dirty="0">
                <a:solidFill>
                  <a:schemeClr val="tx1"/>
                </a:solidFill>
                <a:latin typeface="+mn-lt"/>
              </a:rPr>
              <a:t>Profitability </a:t>
            </a:r>
          </a:p>
          <a:p>
            <a:r>
              <a:rPr lang="en-US" sz="2400" dirty="0">
                <a:solidFill>
                  <a:schemeClr val="tx1"/>
                </a:solidFill>
                <a:latin typeface="+mn-lt"/>
              </a:rPr>
              <a:t>Provide income statement (profit or loss) </a:t>
            </a:r>
          </a:p>
          <a:p>
            <a:pPr lvl="1"/>
            <a:r>
              <a:rPr lang="en-US" sz="2400" dirty="0">
                <a:solidFill>
                  <a:schemeClr val="tx1"/>
                </a:solidFill>
                <a:latin typeface="+mn-lt"/>
              </a:rPr>
              <a:t>Many of the things you need can be found on a Schedule F</a:t>
            </a:r>
          </a:p>
        </p:txBody>
      </p:sp>
    </p:spTree>
    <p:extLst>
      <p:ext uri="{BB962C8B-B14F-4D97-AF65-F5344CB8AC3E}">
        <p14:creationId xmlns:p14="http://schemas.microsoft.com/office/powerpoint/2010/main" val="2601859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4BBDCE2F-E4BC-4CCA-A0D3-449412E540F9}"/>
              </a:ext>
            </a:extLst>
          </p:cNvPr>
          <p:cNvSpPr>
            <a:spLocks noGrp="1"/>
          </p:cNvSpPr>
          <p:nvPr>
            <p:ph type="title"/>
          </p:nvPr>
        </p:nvSpPr>
        <p:spPr>
          <a:xfrm>
            <a:off x="127747" y="96254"/>
            <a:ext cx="7887630" cy="1012962"/>
          </a:xfrm>
        </p:spPr>
        <p:txBody>
          <a:bodyPr>
            <a:normAutofit fontScale="90000"/>
          </a:bodyPr>
          <a:lstStyle/>
          <a:p>
            <a:r>
              <a:rPr lang="en-US" dirty="0">
                <a:solidFill>
                  <a:schemeClr val="tx1"/>
                </a:solidFill>
              </a:rPr>
              <a:t>Financial Plan: </a:t>
            </a:r>
            <a:br>
              <a:rPr lang="en-US" dirty="0">
                <a:solidFill>
                  <a:schemeClr val="tx1"/>
                </a:solidFill>
              </a:rPr>
            </a:br>
            <a:r>
              <a:rPr lang="en-US" dirty="0">
                <a:solidFill>
                  <a:schemeClr val="tx1"/>
                </a:solidFill>
              </a:rPr>
              <a:t>Financial Projections</a:t>
            </a:r>
          </a:p>
        </p:txBody>
      </p:sp>
      <p:pic>
        <p:nvPicPr>
          <p:cNvPr id="8" name="Picture 7">
            <a:extLst>
              <a:ext uri="{FF2B5EF4-FFF2-40B4-BE49-F238E27FC236}">
                <a16:creationId xmlns:a16="http://schemas.microsoft.com/office/drawing/2014/main" id="{EF14B929-9AB1-4551-A6C2-79CBE2062043}"/>
              </a:ext>
            </a:extLst>
          </p:cNvPr>
          <p:cNvPicPr>
            <a:picLocks noChangeAspect="1"/>
          </p:cNvPicPr>
          <p:nvPr/>
        </p:nvPicPr>
        <p:blipFill rotWithShape="1">
          <a:blip r:embed="rId3"/>
          <a:srcRect l="12219" t="48741" r="74548" b="40593"/>
          <a:stretch/>
        </p:blipFill>
        <p:spPr>
          <a:xfrm>
            <a:off x="127747" y="5251718"/>
            <a:ext cx="778933" cy="812800"/>
          </a:xfrm>
          <a:prstGeom prst="rect">
            <a:avLst/>
          </a:prstGeom>
        </p:spPr>
      </p:pic>
      <p:sp>
        <p:nvSpPr>
          <p:cNvPr id="14" name="Content Placeholder 6">
            <a:extLst>
              <a:ext uri="{FF2B5EF4-FFF2-40B4-BE49-F238E27FC236}">
                <a16:creationId xmlns:a16="http://schemas.microsoft.com/office/drawing/2014/main" id="{A60C7FA8-9CE0-4E9D-8601-AD0DA762D63D}"/>
              </a:ext>
            </a:extLst>
          </p:cNvPr>
          <p:cNvSpPr>
            <a:spLocks noGrp="1"/>
          </p:cNvSpPr>
          <p:nvPr>
            <p:ph idx="1"/>
          </p:nvPr>
        </p:nvSpPr>
        <p:spPr>
          <a:xfrm>
            <a:off x="1481854" y="1170546"/>
            <a:ext cx="5179416" cy="4992009"/>
          </a:xfrm>
        </p:spPr>
        <p:txBody>
          <a:bodyPr>
            <a:normAutofit/>
          </a:bodyPr>
          <a:lstStyle/>
          <a:p>
            <a:r>
              <a:rPr lang="en-US" sz="2000" dirty="0">
                <a:solidFill>
                  <a:schemeClr val="tx1"/>
                </a:solidFill>
                <a:latin typeface="+mn-lt"/>
              </a:rPr>
              <a:t>Considered the most important part of the financial section </a:t>
            </a:r>
          </a:p>
          <a:p>
            <a:r>
              <a:rPr lang="en-US" sz="2000" dirty="0">
                <a:solidFill>
                  <a:schemeClr val="tx1"/>
                </a:solidFill>
                <a:latin typeface="+mn-lt"/>
              </a:rPr>
              <a:t>Describes where your business is headed financially (3-5 years) </a:t>
            </a:r>
          </a:p>
          <a:p>
            <a:r>
              <a:rPr lang="en-US" sz="2000" dirty="0">
                <a:solidFill>
                  <a:schemeClr val="tx1"/>
                </a:solidFill>
                <a:latin typeface="+mn-lt"/>
              </a:rPr>
              <a:t>Discuss business expansion </a:t>
            </a:r>
          </a:p>
          <a:p>
            <a:r>
              <a:rPr lang="en-US" sz="2000" dirty="0">
                <a:solidFill>
                  <a:schemeClr val="tx1"/>
                </a:solidFill>
                <a:latin typeface="+mn-lt"/>
              </a:rPr>
              <a:t>If investments are needed, how will they impact profitability and sustainability? </a:t>
            </a:r>
          </a:p>
          <a:p>
            <a:r>
              <a:rPr lang="en-US" sz="2000" dirty="0">
                <a:solidFill>
                  <a:schemeClr val="tx1"/>
                </a:solidFill>
                <a:latin typeface="+mn-lt"/>
              </a:rPr>
              <a:t>Provide a cash flow statement </a:t>
            </a:r>
          </a:p>
          <a:p>
            <a:pPr lvl="1"/>
            <a:r>
              <a:rPr lang="en-US" sz="1800" dirty="0">
                <a:solidFill>
                  <a:schemeClr val="tx1"/>
                </a:solidFill>
                <a:latin typeface="+mn-lt"/>
              </a:rPr>
              <a:t>Show how projected income will exceed the expenses </a:t>
            </a:r>
          </a:p>
          <a:p>
            <a:r>
              <a:rPr lang="en-US" sz="2000" dirty="0">
                <a:solidFill>
                  <a:schemeClr val="tx1"/>
                </a:solidFill>
                <a:latin typeface="+mn-lt"/>
              </a:rPr>
              <a:t>Include how production and marketing scenarios will impact profitability </a:t>
            </a:r>
          </a:p>
          <a:p>
            <a:r>
              <a:rPr lang="en-US" sz="2000" dirty="0">
                <a:solidFill>
                  <a:schemeClr val="tx1"/>
                </a:solidFill>
                <a:latin typeface="+mn-lt"/>
              </a:rPr>
              <a:t>Discuss how the operation will withstand volatility/issues it may face </a:t>
            </a:r>
          </a:p>
          <a:p>
            <a:pPr marL="0" indent="0">
              <a:buNone/>
            </a:pPr>
            <a:endParaRPr lang="en-US" dirty="0"/>
          </a:p>
        </p:txBody>
      </p:sp>
      <p:pic>
        <p:nvPicPr>
          <p:cNvPr id="15" name="Content Placeholder 5">
            <a:extLst>
              <a:ext uri="{FF2B5EF4-FFF2-40B4-BE49-F238E27FC236}">
                <a16:creationId xmlns:a16="http://schemas.microsoft.com/office/drawing/2014/main" id="{0973C33F-D30A-44F0-A0F6-822E1865FB01}"/>
              </a:ext>
            </a:extLst>
          </p:cNvPr>
          <p:cNvPicPr>
            <a:picLocks noChangeAspect="1"/>
          </p:cNvPicPr>
          <p:nvPr/>
        </p:nvPicPr>
        <p:blipFill>
          <a:blip r:embed="rId4"/>
          <a:stretch>
            <a:fillRect/>
          </a:stretch>
        </p:blipFill>
        <p:spPr>
          <a:xfrm>
            <a:off x="7794704" y="244873"/>
            <a:ext cx="3772830" cy="5686152"/>
          </a:xfrm>
          <a:prstGeom prst="rect">
            <a:avLst/>
          </a:prstGeom>
        </p:spPr>
      </p:pic>
      <p:sp>
        <p:nvSpPr>
          <p:cNvPr id="6" name="Rectangle 5">
            <a:extLst>
              <a:ext uri="{FF2B5EF4-FFF2-40B4-BE49-F238E27FC236}">
                <a16:creationId xmlns:a16="http://schemas.microsoft.com/office/drawing/2014/main" id="{662ED818-5C92-421F-9A8E-19E8393D343B}"/>
              </a:ext>
            </a:extLst>
          </p:cNvPr>
          <p:cNvSpPr/>
          <p:nvPr/>
        </p:nvSpPr>
        <p:spPr>
          <a:xfrm>
            <a:off x="3596983" y="5931025"/>
            <a:ext cx="4992786" cy="7074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7" name="Picture 2" descr="Logo&#10;&#10;Description automatically generated">
            <a:extLst>
              <a:ext uri="{FF2B5EF4-FFF2-40B4-BE49-F238E27FC236}">
                <a16:creationId xmlns:a16="http://schemas.microsoft.com/office/drawing/2014/main" id="{988D2760-8271-492E-B1E7-1482762E1FA9}"/>
              </a:ext>
            </a:extLst>
          </p:cNvPr>
          <p:cNvPicPr>
            <a:picLocks noChangeAspect="1"/>
          </p:cNvPicPr>
          <p:nvPr/>
        </p:nvPicPr>
        <p:blipFill>
          <a:blip r:embed="rId5"/>
          <a:stretch>
            <a:fillRect/>
          </a:stretch>
        </p:blipFill>
        <p:spPr>
          <a:xfrm>
            <a:off x="4153514" y="5737253"/>
            <a:ext cx="3884973" cy="1120747"/>
          </a:xfrm>
          <a:prstGeom prst="rect">
            <a:avLst/>
          </a:prstGeom>
        </p:spPr>
      </p:pic>
    </p:spTree>
    <p:extLst>
      <p:ext uri="{BB962C8B-B14F-4D97-AF65-F5344CB8AC3E}">
        <p14:creationId xmlns:p14="http://schemas.microsoft.com/office/powerpoint/2010/main" val="1430913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4BBDCE2F-E4BC-4CCA-A0D3-449412E540F9}"/>
              </a:ext>
            </a:extLst>
          </p:cNvPr>
          <p:cNvSpPr>
            <a:spLocks noGrp="1"/>
          </p:cNvSpPr>
          <p:nvPr>
            <p:ph type="title"/>
          </p:nvPr>
        </p:nvSpPr>
        <p:spPr>
          <a:xfrm>
            <a:off x="127747" y="386014"/>
            <a:ext cx="7887630" cy="723201"/>
          </a:xfrm>
        </p:spPr>
        <p:txBody>
          <a:bodyPr>
            <a:normAutofit/>
          </a:bodyPr>
          <a:lstStyle/>
          <a:p>
            <a:r>
              <a:rPr lang="en-US" dirty="0">
                <a:solidFill>
                  <a:schemeClr val="tx1"/>
                </a:solidFill>
              </a:rPr>
              <a:t>Financial Plan: Financial Requests</a:t>
            </a:r>
          </a:p>
        </p:txBody>
      </p:sp>
      <p:pic>
        <p:nvPicPr>
          <p:cNvPr id="8" name="Picture 7">
            <a:extLst>
              <a:ext uri="{FF2B5EF4-FFF2-40B4-BE49-F238E27FC236}">
                <a16:creationId xmlns:a16="http://schemas.microsoft.com/office/drawing/2014/main" id="{EF14B929-9AB1-4551-A6C2-79CBE2062043}"/>
              </a:ext>
            </a:extLst>
          </p:cNvPr>
          <p:cNvPicPr>
            <a:picLocks noChangeAspect="1"/>
          </p:cNvPicPr>
          <p:nvPr/>
        </p:nvPicPr>
        <p:blipFill rotWithShape="1">
          <a:blip r:embed="rId3"/>
          <a:srcRect l="12219" t="48741" r="74548" b="40593"/>
          <a:stretch/>
        </p:blipFill>
        <p:spPr>
          <a:xfrm>
            <a:off x="127747" y="5251718"/>
            <a:ext cx="778933" cy="812800"/>
          </a:xfrm>
          <a:prstGeom prst="rect">
            <a:avLst/>
          </a:prstGeom>
        </p:spPr>
      </p:pic>
      <p:pic>
        <p:nvPicPr>
          <p:cNvPr id="6" name="Picture 5">
            <a:extLst>
              <a:ext uri="{FF2B5EF4-FFF2-40B4-BE49-F238E27FC236}">
                <a16:creationId xmlns:a16="http://schemas.microsoft.com/office/drawing/2014/main" id="{EE43E048-B207-4BF0-8EBB-C4A5F59EB0E7}"/>
              </a:ext>
            </a:extLst>
          </p:cNvPr>
          <p:cNvPicPr>
            <a:picLocks noChangeAspect="1"/>
          </p:cNvPicPr>
          <p:nvPr/>
        </p:nvPicPr>
        <p:blipFill>
          <a:blip r:embed="rId4"/>
          <a:stretch>
            <a:fillRect/>
          </a:stretch>
        </p:blipFill>
        <p:spPr>
          <a:xfrm>
            <a:off x="5668003" y="2028778"/>
            <a:ext cx="2012953" cy="1339529"/>
          </a:xfrm>
          <a:prstGeom prst="rect">
            <a:avLst/>
          </a:prstGeom>
        </p:spPr>
      </p:pic>
      <p:pic>
        <p:nvPicPr>
          <p:cNvPr id="7" name="Picture 6">
            <a:extLst>
              <a:ext uri="{FF2B5EF4-FFF2-40B4-BE49-F238E27FC236}">
                <a16:creationId xmlns:a16="http://schemas.microsoft.com/office/drawing/2014/main" id="{DB11C21D-D1BF-4807-B63B-FD5230F94DD1}"/>
              </a:ext>
            </a:extLst>
          </p:cNvPr>
          <p:cNvPicPr>
            <a:picLocks noChangeAspect="1"/>
          </p:cNvPicPr>
          <p:nvPr/>
        </p:nvPicPr>
        <p:blipFill>
          <a:blip r:embed="rId5"/>
          <a:stretch>
            <a:fillRect/>
          </a:stretch>
        </p:blipFill>
        <p:spPr>
          <a:xfrm>
            <a:off x="8141962" y="1425994"/>
            <a:ext cx="1687416" cy="1710117"/>
          </a:xfrm>
          <a:prstGeom prst="rect">
            <a:avLst/>
          </a:prstGeom>
        </p:spPr>
      </p:pic>
      <p:pic>
        <p:nvPicPr>
          <p:cNvPr id="9" name="Picture 8">
            <a:extLst>
              <a:ext uri="{FF2B5EF4-FFF2-40B4-BE49-F238E27FC236}">
                <a16:creationId xmlns:a16="http://schemas.microsoft.com/office/drawing/2014/main" id="{4A684D46-ABFC-4117-81B1-B0BE7C0A36B9}"/>
              </a:ext>
            </a:extLst>
          </p:cNvPr>
          <p:cNvPicPr>
            <a:picLocks noChangeAspect="1"/>
          </p:cNvPicPr>
          <p:nvPr/>
        </p:nvPicPr>
        <p:blipFill>
          <a:blip r:embed="rId6"/>
          <a:stretch>
            <a:fillRect/>
          </a:stretch>
        </p:blipFill>
        <p:spPr>
          <a:xfrm>
            <a:off x="9258036" y="3136111"/>
            <a:ext cx="2012953" cy="1793051"/>
          </a:xfrm>
          <a:prstGeom prst="rect">
            <a:avLst/>
          </a:prstGeom>
        </p:spPr>
      </p:pic>
      <p:pic>
        <p:nvPicPr>
          <p:cNvPr id="10" name="Content Placeholder 5">
            <a:extLst>
              <a:ext uri="{FF2B5EF4-FFF2-40B4-BE49-F238E27FC236}">
                <a16:creationId xmlns:a16="http://schemas.microsoft.com/office/drawing/2014/main" id="{479F6F5E-765B-433D-8DBF-CCC76A68616E}"/>
              </a:ext>
            </a:extLst>
          </p:cNvPr>
          <p:cNvPicPr>
            <a:picLocks noChangeAspect="1"/>
          </p:cNvPicPr>
          <p:nvPr/>
        </p:nvPicPr>
        <p:blipFill>
          <a:blip r:embed="rId7"/>
          <a:stretch>
            <a:fillRect/>
          </a:stretch>
        </p:blipFill>
        <p:spPr>
          <a:xfrm>
            <a:off x="6568037" y="3890035"/>
            <a:ext cx="2417633" cy="1519262"/>
          </a:xfrm>
          <a:prstGeom prst="rect">
            <a:avLst/>
          </a:prstGeom>
        </p:spPr>
      </p:pic>
      <p:sp>
        <p:nvSpPr>
          <p:cNvPr id="12" name="Content Placeholder 6">
            <a:extLst>
              <a:ext uri="{FF2B5EF4-FFF2-40B4-BE49-F238E27FC236}">
                <a16:creationId xmlns:a16="http://schemas.microsoft.com/office/drawing/2014/main" id="{5F3D8116-7AD4-4429-B63C-750A0FF09F78}"/>
              </a:ext>
            </a:extLst>
          </p:cNvPr>
          <p:cNvSpPr txBox="1">
            <a:spLocks/>
          </p:cNvSpPr>
          <p:nvPr/>
        </p:nvSpPr>
        <p:spPr>
          <a:xfrm>
            <a:off x="800237" y="1465033"/>
            <a:ext cx="4717285" cy="4272219"/>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baseline="0">
                <a:solidFill>
                  <a:schemeClr val="tx1">
                    <a:lumMod val="65000"/>
                    <a:lumOff val="35000"/>
                  </a:schemeClr>
                </a:solidFill>
                <a:latin typeface="Franklin Gothic Book" panose="020B0503020102020204" pitchFamily="34" charset="0"/>
                <a:ea typeface="+mn-ea"/>
                <a:cs typeface="+mn-cs"/>
              </a:defRPr>
            </a:lvl1pPr>
            <a:lvl2pPr marL="742950" indent="-285750" algn="l" defTabSz="457200" rtl="0" eaLnBrk="1" latinLnBrk="0" hangingPunct="1">
              <a:spcBef>
                <a:spcPct val="20000"/>
              </a:spcBef>
              <a:buFont typeface="Arial"/>
              <a:buChar char="–"/>
              <a:defRPr sz="2800" kern="1200" baseline="0">
                <a:solidFill>
                  <a:schemeClr val="tx1">
                    <a:lumMod val="65000"/>
                    <a:lumOff val="35000"/>
                  </a:schemeClr>
                </a:solidFill>
                <a:latin typeface="Franklin Gothic Book" panose="020B0503020102020204" pitchFamily="34" charset="0"/>
                <a:ea typeface="+mn-ea"/>
                <a:cs typeface="+mn-cs"/>
              </a:defRPr>
            </a:lvl2pPr>
            <a:lvl3pPr marL="1143000" indent="-228600" algn="l" defTabSz="457200" rtl="0" eaLnBrk="1" latinLnBrk="0" hangingPunct="1">
              <a:spcBef>
                <a:spcPct val="20000"/>
              </a:spcBef>
              <a:buFont typeface="Arial"/>
              <a:buChar char="•"/>
              <a:defRPr sz="2400" kern="1200" baseline="0">
                <a:solidFill>
                  <a:schemeClr val="tx1">
                    <a:lumMod val="65000"/>
                    <a:lumOff val="35000"/>
                  </a:schemeClr>
                </a:solidFill>
                <a:latin typeface="Franklin Gothic Book" panose="020B0503020102020204" pitchFamily="34" charset="0"/>
                <a:ea typeface="+mn-ea"/>
                <a:cs typeface="+mn-cs"/>
              </a:defRPr>
            </a:lvl3pPr>
            <a:lvl4pPr marL="16002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4pPr>
            <a:lvl5pPr marL="20574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solidFill>
                  <a:schemeClr val="tx1"/>
                </a:solidFill>
                <a:latin typeface="+mn-lt"/>
              </a:rPr>
              <a:t>Used if funding is being requested </a:t>
            </a:r>
          </a:p>
          <a:p>
            <a:r>
              <a:rPr lang="en-US" sz="2400" dirty="0">
                <a:solidFill>
                  <a:schemeClr val="tx1"/>
                </a:solidFill>
                <a:latin typeface="+mn-lt"/>
              </a:rPr>
              <a:t>Describe:</a:t>
            </a:r>
          </a:p>
          <a:p>
            <a:pPr lvl="1"/>
            <a:r>
              <a:rPr lang="en-US" sz="2400" dirty="0">
                <a:solidFill>
                  <a:schemeClr val="tx1"/>
                </a:solidFill>
                <a:latin typeface="+mn-lt"/>
              </a:rPr>
              <a:t>How much is needed</a:t>
            </a:r>
          </a:p>
          <a:p>
            <a:pPr lvl="1"/>
            <a:r>
              <a:rPr lang="en-US" sz="2400" dirty="0">
                <a:solidFill>
                  <a:schemeClr val="tx1"/>
                </a:solidFill>
                <a:latin typeface="+mn-lt"/>
              </a:rPr>
              <a:t>How the funds will be used</a:t>
            </a:r>
          </a:p>
          <a:p>
            <a:pPr lvl="1"/>
            <a:r>
              <a:rPr lang="en-US" sz="2400" dirty="0">
                <a:solidFill>
                  <a:schemeClr val="tx1"/>
                </a:solidFill>
                <a:latin typeface="+mn-lt"/>
              </a:rPr>
              <a:t>Timeline of implementation </a:t>
            </a:r>
          </a:p>
          <a:p>
            <a:r>
              <a:rPr lang="en-US" sz="2400" dirty="0">
                <a:solidFill>
                  <a:schemeClr val="tx1"/>
                </a:solidFill>
                <a:latin typeface="+mn-lt"/>
              </a:rPr>
              <a:t>Show the sources you will seek for financial support, include the amount </a:t>
            </a:r>
          </a:p>
          <a:p>
            <a:r>
              <a:rPr lang="en-US" sz="2400" dirty="0">
                <a:solidFill>
                  <a:schemeClr val="tx1"/>
                </a:solidFill>
                <a:latin typeface="+mn-lt"/>
              </a:rPr>
              <a:t>Examples include: owner’s equity (personal investment), private lending, or grant funding programs </a:t>
            </a:r>
          </a:p>
          <a:p>
            <a:pPr marL="0" indent="0">
              <a:buFont typeface="Arial"/>
              <a:buNone/>
            </a:pPr>
            <a:endParaRPr lang="en-US" dirty="0"/>
          </a:p>
        </p:txBody>
      </p:sp>
      <p:sp>
        <p:nvSpPr>
          <p:cNvPr id="13" name="Rectangle 12">
            <a:extLst>
              <a:ext uri="{FF2B5EF4-FFF2-40B4-BE49-F238E27FC236}">
                <a16:creationId xmlns:a16="http://schemas.microsoft.com/office/drawing/2014/main" id="{F1A1AFC3-B3F3-4BAF-8751-7DDC5E1A02E8}"/>
              </a:ext>
            </a:extLst>
          </p:cNvPr>
          <p:cNvSpPr/>
          <p:nvPr/>
        </p:nvSpPr>
        <p:spPr>
          <a:xfrm>
            <a:off x="3596983" y="5931025"/>
            <a:ext cx="4992786" cy="7074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4" name="Picture 2" descr="Logo&#10;&#10;Description automatically generated">
            <a:extLst>
              <a:ext uri="{FF2B5EF4-FFF2-40B4-BE49-F238E27FC236}">
                <a16:creationId xmlns:a16="http://schemas.microsoft.com/office/drawing/2014/main" id="{97F3327A-18A7-47A7-97C3-C1F2BEB19510}"/>
              </a:ext>
            </a:extLst>
          </p:cNvPr>
          <p:cNvPicPr>
            <a:picLocks noChangeAspect="1"/>
          </p:cNvPicPr>
          <p:nvPr/>
        </p:nvPicPr>
        <p:blipFill>
          <a:blip r:embed="rId8"/>
          <a:stretch>
            <a:fillRect/>
          </a:stretch>
        </p:blipFill>
        <p:spPr>
          <a:xfrm>
            <a:off x="4153514" y="5737253"/>
            <a:ext cx="3884973" cy="1120747"/>
          </a:xfrm>
          <a:prstGeom prst="rect">
            <a:avLst/>
          </a:prstGeom>
        </p:spPr>
      </p:pic>
    </p:spTree>
    <p:extLst>
      <p:ext uri="{BB962C8B-B14F-4D97-AF65-F5344CB8AC3E}">
        <p14:creationId xmlns:p14="http://schemas.microsoft.com/office/powerpoint/2010/main" val="2778728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037" b="-9037"/>
            </a:stretch>
          </a:blipFill>
        </p:spPr>
      </p:sp>
      <p:grpSp>
        <p:nvGrpSpPr>
          <p:cNvPr id="3" name="Group 3"/>
          <p:cNvGrpSpPr/>
          <p:nvPr/>
        </p:nvGrpSpPr>
        <p:grpSpPr>
          <a:xfrm>
            <a:off x="1350898" y="660401"/>
            <a:ext cx="9490205" cy="4942687"/>
            <a:chOff x="0" y="0"/>
            <a:chExt cx="3749217" cy="1952666"/>
          </a:xfrm>
        </p:grpSpPr>
        <p:sp>
          <p:nvSpPr>
            <p:cNvPr id="4" name="Freeform 4"/>
            <p:cNvSpPr/>
            <p:nvPr/>
          </p:nvSpPr>
          <p:spPr>
            <a:xfrm>
              <a:off x="0" y="0"/>
              <a:ext cx="3749217" cy="1952666"/>
            </a:xfrm>
            <a:custGeom>
              <a:avLst/>
              <a:gdLst/>
              <a:ahLst/>
              <a:cxnLst/>
              <a:rect l="l" t="t" r="r" b="b"/>
              <a:pathLst>
                <a:path w="3749217" h="1952666">
                  <a:moveTo>
                    <a:pt x="0" y="0"/>
                  </a:moveTo>
                  <a:lnTo>
                    <a:pt x="3749217" y="0"/>
                  </a:lnTo>
                  <a:lnTo>
                    <a:pt x="3749217" y="1952666"/>
                  </a:lnTo>
                  <a:lnTo>
                    <a:pt x="0" y="1952666"/>
                  </a:lnTo>
                  <a:close/>
                </a:path>
              </a:pathLst>
            </a:custGeom>
            <a:solidFill>
              <a:srgbClr val="FFFFFF">
                <a:alpha val="89804"/>
              </a:srgbClr>
            </a:solidFill>
          </p:spPr>
        </p:sp>
        <p:sp>
          <p:nvSpPr>
            <p:cNvPr id="5" name="TextBox 5"/>
            <p:cNvSpPr txBox="1"/>
            <p:nvPr/>
          </p:nvSpPr>
          <p:spPr>
            <a:xfrm>
              <a:off x="0" y="-38100"/>
              <a:ext cx="3749217" cy="1990766"/>
            </a:xfrm>
            <a:prstGeom prst="rect">
              <a:avLst/>
            </a:prstGeom>
          </p:spPr>
          <p:txBody>
            <a:bodyPr lIns="33867" tIns="33867" rIns="33867" bIns="33867" rtlCol="0" anchor="ctr"/>
            <a:lstStyle/>
            <a:p>
              <a:pPr algn="ctr">
                <a:lnSpc>
                  <a:spcPts val="1773"/>
                </a:lnSpc>
                <a:spcBef>
                  <a:spcPct val="0"/>
                </a:spcBef>
              </a:pPr>
              <a:endParaRPr sz="1200"/>
            </a:p>
          </p:txBody>
        </p:sp>
      </p:grpSp>
      <p:sp>
        <p:nvSpPr>
          <p:cNvPr id="6" name="Freeform 6"/>
          <p:cNvSpPr/>
          <p:nvPr/>
        </p:nvSpPr>
        <p:spPr>
          <a:xfrm>
            <a:off x="0" y="5921052"/>
            <a:ext cx="12198350" cy="936949"/>
          </a:xfrm>
          <a:custGeom>
            <a:avLst/>
            <a:gdLst/>
            <a:ahLst/>
            <a:cxnLst/>
            <a:rect l="l" t="t" r="r" b="b"/>
            <a:pathLst>
              <a:path w="18297525" h="1405423">
                <a:moveTo>
                  <a:pt x="0" y="0"/>
                </a:moveTo>
                <a:lnTo>
                  <a:pt x="18297525" y="0"/>
                </a:lnTo>
                <a:lnTo>
                  <a:pt x="18297525" y="1405423"/>
                </a:lnTo>
                <a:lnTo>
                  <a:pt x="0" y="1405423"/>
                </a:lnTo>
                <a:lnTo>
                  <a:pt x="0" y="0"/>
                </a:lnTo>
                <a:close/>
              </a:path>
            </a:pathLst>
          </a:custGeom>
          <a:blipFill>
            <a:blip r:embed="rId4"/>
            <a:stretch>
              <a:fillRect/>
            </a:stretch>
          </a:blipFill>
        </p:spPr>
      </p:sp>
      <p:grpSp>
        <p:nvGrpSpPr>
          <p:cNvPr id="7" name="Group 7"/>
          <p:cNvGrpSpPr/>
          <p:nvPr/>
        </p:nvGrpSpPr>
        <p:grpSpPr>
          <a:xfrm>
            <a:off x="5067300" y="5927889"/>
            <a:ext cx="2057400" cy="698659"/>
            <a:chOff x="0" y="0"/>
            <a:chExt cx="812800" cy="276013"/>
          </a:xfrm>
        </p:grpSpPr>
        <p:sp>
          <p:nvSpPr>
            <p:cNvPr id="8" name="Freeform 8"/>
            <p:cNvSpPr/>
            <p:nvPr/>
          </p:nvSpPr>
          <p:spPr>
            <a:xfrm>
              <a:off x="0" y="0"/>
              <a:ext cx="812800" cy="276013"/>
            </a:xfrm>
            <a:custGeom>
              <a:avLst/>
              <a:gdLst/>
              <a:ahLst/>
              <a:cxnLst/>
              <a:rect l="l" t="t" r="r" b="b"/>
              <a:pathLst>
                <a:path w="812800" h="276013">
                  <a:moveTo>
                    <a:pt x="0" y="0"/>
                  </a:moveTo>
                  <a:lnTo>
                    <a:pt x="812800" y="0"/>
                  </a:lnTo>
                  <a:lnTo>
                    <a:pt x="812800" y="276013"/>
                  </a:lnTo>
                  <a:lnTo>
                    <a:pt x="0" y="276013"/>
                  </a:lnTo>
                  <a:close/>
                </a:path>
              </a:pathLst>
            </a:custGeom>
            <a:solidFill>
              <a:srgbClr val="FFFFFF"/>
            </a:solidFill>
          </p:spPr>
        </p:sp>
        <p:sp>
          <p:nvSpPr>
            <p:cNvPr id="9" name="TextBox 9"/>
            <p:cNvSpPr txBox="1"/>
            <p:nvPr/>
          </p:nvSpPr>
          <p:spPr>
            <a:xfrm>
              <a:off x="0" y="-38100"/>
              <a:ext cx="812800" cy="314113"/>
            </a:xfrm>
            <a:prstGeom prst="rect">
              <a:avLst/>
            </a:prstGeom>
          </p:spPr>
          <p:txBody>
            <a:bodyPr lIns="33867" tIns="33867" rIns="33867" bIns="33867" rtlCol="0" anchor="ctr"/>
            <a:lstStyle/>
            <a:p>
              <a:pPr algn="ctr">
                <a:lnSpc>
                  <a:spcPts val="1773"/>
                </a:lnSpc>
              </a:pPr>
              <a:endParaRPr sz="1200"/>
            </a:p>
          </p:txBody>
        </p:sp>
      </p:grpSp>
      <p:sp>
        <p:nvSpPr>
          <p:cNvPr id="10" name="Freeform 10"/>
          <p:cNvSpPr/>
          <p:nvPr/>
        </p:nvSpPr>
        <p:spPr>
          <a:xfrm>
            <a:off x="4270509" y="5861253"/>
            <a:ext cx="3650983" cy="1043573"/>
          </a:xfrm>
          <a:custGeom>
            <a:avLst/>
            <a:gdLst/>
            <a:ahLst/>
            <a:cxnLst/>
            <a:rect l="l" t="t" r="r" b="b"/>
            <a:pathLst>
              <a:path w="5476475" h="1565359">
                <a:moveTo>
                  <a:pt x="0" y="0"/>
                </a:moveTo>
                <a:lnTo>
                  <a:pt x="5476474" y="0"/>
                </a:lnTo>
                <a:lnTo>
                  <a:pt x="5476474" y="1565359"/>
                </a:lnTo>
                <a:lnTo>
                  <a:pt x="0" y="1565359"/>
                </a:lnTo>
                <a:lnTo>
                  <a:pt x="0" y="0"/>
                </a:lnTo>
                <a:close/>
              </a:path>
            </a:pathLst>
          </a:custGeom>
          <a:blipFill>
            <a:blip r:embed="rId5"/>
            <a:stretch>
              <a:fillRect/>
            </a:stretch>
          </a:blipFill>
        </p:spPr>
      </p:sp>
      <p:sp>
        <p:nvSpPr>
          <p:cNvPr id="12" name="TextBox 12"/>
          <p:cNvSpPr txBox="1"/>
          <p:nvPr/>
        </p:nvSpPr>
        <p:spPr>
          <a:xfrm>
            <a:off x="1350897" y="1399465"/>
            <a:ext cx="9550400" cy="1838901"/>
          </a:xfrm>
          <a:prstGeom prst="rect">
            <a:avLst/>
          </a:prstGeom>
        </p:spPr>
        <p:txBody>
          <a:bodyPr lIns="0" tIns="0" rIns="0" bIns="0" rtlCol="0" anchor="t">
            <a:spAutoFit/>
          </a:bodyPr>
          <a:lstStyle/>
          <a:p>
            <a:pPr algn="ctr">
              <a:lnSpc>
                <a:spcPts val="7466"/>
              </a:lnSpc>
            </a:pPr>
            <a:r>
              <a:rPr lang="en-US" sz="5333" b="1" dirty="0">
                <a:solidFill>
                  <a:srgbClr val="44484B"/>
                </a:solidFill>
                <a:latin typeface="League Spartan"/>
              </a:rPr>
              <a:t>Developing a Farm </a:t>
            </a:r>
          </a:p>
          <a:p>
            <a:pPr algn="ctr">
              <a:lnSpc>
                <a:spcPts val="7466"/>
              </a:lnSpc>
            </a:pPr>
            <a:r>
              <a:rPr lang="en-US" sz="5333" b="1" dirty="0">
                <a:solidFill>
                  <a:srgbClr val="44484B"/>
                </a:solidFill>
                <a:latin typeface="League Spartan"/>
              </a:rPr>
              <a:t>Business Plan</a:t>
            </a:r>
          </a:p>
        </p:txBody>
      </p:sp>
      <p:pic>
        <p:nvPicPr>
          <p:cNvPr id="13" name="Picture 12">
            <a:extLst>
              <a:ext uri="{FF2B5EF4-FFF2-40B4-BE49-F238E27FC236}">
                <a16:creationId xmlns:a16="http://schemas.microsoft.com/office/drawing/2014/main" id="{F61D5696-61E2-47B6-A2AC-94EBD0B41380}"/>
              </a:ext>
            </a:extLst>
          </p:cNvPr>
          <p:cNvPicPr>
            <a:picLocks noChangeAspect="1"/>
          </p:cNvPicPr>
          <p:nvPr/>
        </p:nvPicPr>
        <p:blipFill rotWithShape="1">
          <a:blip r:embed="rId6"/>
          <a:srcRect l="2921" t="4356" r="83187" b="84065"/>
          <a:stretch/>
        </p:blipFill>
        <p:spPr>
          <a:xfrm>
            <a:off x="3051301" y="3230324"/>
            <a:ext cx="988135" cy="1066130"/>
          </a:xfrm>
          <a:prstGeom prst="rect">
            <a:avLst/>
          </a:prstGeom>
        </p:spPr>
      </p:pic>
      <p:sp>
        <p:nvSpPr>
          <p:cNvPr id="14" name="Content Placeholder 2">
            <a:extLst>
              <a:ext uri="{FF2B5EF4-FFF2-40B4-BE49-F238E27FC236}">
                <a16:creationId xmlns:a16="http://schemas.microsoft.com/office/drawing/2014/main" id="{E555ED42-DFBF-40A2-974F-466F1FB718DA}"/>
              </a:ext>
            </a:extLst>
          </p:cNvPr>
          <p:cNvSpPr txBox="1">
            <a:spLocks/>
          </p:cNvSpPr>
          <p:nvPr/>
        </p:nvSpPr>
        <p:spPr>
          <a:xfrm>
            <a:off x="2009965" y="4457231"/>
            <a:ext cx="3142984" cy="9559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baseline="0">
                <a:solidFill>
                  <a:schemeClr val="tx1">
                    <a:lumMod val="65000"/>
                    <a:lumOff val="35000"/>
                  </a:schemeClr>
                </a:solidFill>
                <a:latin typeface="Franklin Gothic Book" panose="020B0503020102020204" pitchFamily="34" charset="0"/>
                <a:ea typeface="+mn-ea"/>
                <a:cs typeface="+mn-cs"/>
              </a:defRPr>
            </a:lvl1pPr>
            <a:lvl2pPr marL="742950" indent="-285750" algn="l" defTabSz="457200" rtl="0" eaLnBrk="1" latinLnBrk="0" hangingPunct="1">
              <a:spcBef>
                <a:spcPct val="20000"/>
              </a:spcBef>
              <a:buFont typeface="Arial"/>
              <a:buChar char="–"/>
              <a:defRPr sz="2800" kern="1200" baseline="0">
                <a:solidFill>
                  <a:schemeClr val="tx1">
                    <a:lumMod val="65000"/>
                    <a:lumOff val="35000"/>
                  </a:schemeClr>
                </a:solidFill>
                <a:latin typeface="Franklin Gothic Book" panose="020B0503020102020204" pitchFamily="34" charset="0"/>
                <a:ea typeface="+mn-ea"/>
                <a:cs typeface="+mn-cs"/>
              </a:defRPr>
            </a:lvl2pPr>
            <a:lvl3pPr marL="1143000" indent="-228600" algn="l" defTabSz="457200" rtl="0" eaLnBrk="1" latinLnBrk="0" hangingPunct="1">
              <a:spcBef>
                <a:spcPct val="20000"/>
              </a:spcBef>
              <a:buFont typeface="Arial"/>
              <a:buChar char="•"/>
              <a:defRPr sz="2400" kern="1200" baseline="0">
                <a:solidFill>
                  <a:schemeClr val="tx1">
                    <a:lumMod val="65000"/>
                    <a:lumOff val="35000"/>
                  </a:schemeClr>
                </a:solidFill>
                <a:latin typeface="Franklin Gothic Book" panose="020B0503020102020204" pitchFamily="34" charset="0"/>
                <a:ea typeface="+mn-ea"/>
                <a:cs typeface="+mn-cs"/>
              </a:defRPr>
            </a:lvl3pPr>
            <a:lvl4pPr marL="16002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4pPr>
            <a:lvl5pPr marL="20574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latin typeface="+mn-lt"/>
              </a:rPr>
              <a:t>Scan the QR code or visit this link for a copy of the slides</a:t>
            </a:r>
          </a:p>
          <a:p>
            <a:pPr marL="0" indent="0" algn="ctr">
              <a:buNone/>
            </a:pPr>
            <a:r>
              <a:rPr lang="en-US" sz="1600" b="1" dirty="0">
                <a:solidFill>
                  <a:schemeClr val="tx1"/>
                </a:solidFill>
                <a:latin typeface="Gotham SSm 4r"/>
                <a:hlinkClick r:id="rId7">
                  <a:extLst>
                    <a:ext uri="{A12FA001-AC4F-418D-AE19-62706E023703}">
                      <ahyp:hlinkClr xmlns:ahyp="http://schemas.microsoft.com/office/drawing/2018/hyperlinkcolor" val="tx"/>
                    </a:ext>
                  </a:extLst>
                </a:hlinkClick>
              </a:rPr>
              <a:t>tiny.utk.edu/planpresentation</a:t>
            </a:r>
            <a:endParaRPr lang="en-US" sz="1600" dirty="0">
              <a:solidFill>
                <a:schemeClr val="tx1"/>
              </a:solidFill>
            </a:endParaRPr>
          </a:p>
          <a:p>
            <a:pPr marL="0" indent="0" algn="ctr">
              <a:buNone/>
            </a:pPr>
            <a:endParaRPr lang="en-US" sz="1600" dirty="0">
              <a:latin typeface="+mn-lt"/>
            </a:endParaRPr>
          </a:p>
          <a:p>
            <a:pPr marL="0" indent="0" algn="ctr">
              <a:buNone/>
            </a:pPr>
            <a:endParaRPr lang="en-US" sz="2400" dirty="0">
              <a:latin typeface="+mj-lt"/>
            </a:endParaRPr>
          </a:p>
        </p:txBody>
      </p:sp>
      <p:sp>
        <p:nvSpPr>
          <p:cNvPr id="15" name="Content Placeholder 2">
            <a:extLst>
              <a:ext uri="{FF2B5EF4-FFF2-40B4-BE49-F238E27FC236}">
                <a16:creationId xmlns:a16="http://schemas.microsoft.com/office/drawing/2014/main" id="{934E2F75-BB7A-4414-B999-4F58DE6E0C3B}"/>
              </a:ext>
            </a:extLst>
          </p:cNvPr>
          <p:cNvSpPr txBox="1">
            <a:spLocks/>
          </p:cNvSpPr>
          <p:nvPr/>
        </p:nvSpPr>
        <p:spPr>
          <a:xfrm>
            <a:off x="6390192" y="4486312"/>
            <a:ext cx="3678255" cy="955948"/>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baseline="0">
                <a:solidFill>
                  <a:schemeClr val="tx1">
                    <a:lumMod val="65000"/>
                    <a:lumOff val="35000"/>
                  </a:schemeClr>
                </a:solidFill>
                <a:latin typeface="Franklin Gothic Book" panose="020B0503020102020204" pitchFamily="34" charset="0"/>
                <a:ea typeface="+mn-ea"/>
                <a:cs typeface="+mn-cs"/>
              </a:defRPr>
            </a:lvl1pPr>
            <a:lvl2pPr marL="742950" indent="-285750" algn="l" defTabSz="457200" rtl="0" eaLnBrk="1" latinLnBrk="0" hangingPunct="1">
              <a:spcBef>
                <a:spcPct val="20000"/>
              </a:spcBef>
              <a:buFont typeface="Arial"/>
              <a:buChar char="–"/>
              <a:defRPr sz="2800" kern="1200" baseline="0">
                <a:solidFill>
                  <a:schemeClr val="tx1">
                    <a:lumMod val="65000"/>
                    <a:lumOff val="35000"/>
                  </a:schemeClr>
                </a:solidFill>
                <a:latin typeface="Franklin Gothic Book" panose="020B0503020102020204" pitchFamily="34" charset="0"/>
                <a:ea typeface="+mn-ea"/>
                <a:cs typeface="+mn-cs"/>
              </a:defRPr>
            </a:lvl2pPr>
            <a:lvl3pPr marL="1143000" indent="-228600" algn="l" defTabSz="457200" rtl="0" eaLnBrk="1" latinLnBrk="0" hangingPunct="1">
              <a:spcBef>
                <a:spcPct val="20000"/>
              </a:spcBef>
              <a:buFont typeface="Arial"/>
              <a:buChar char="•"/>
              <a:defRPr sz="2400" kern="1200" baseline="0">
                <a:solidFill>
                  <a:schemeClr val="tx1">
                    <a:lumMod val="65000"/>
                    <a:lumOff val="35000"/>
                  </a:schemeClr>
                </a:solidFill>
                <a:latin typeface="Franklin Gothic Book" panose="020B0503020102020204" pitchFamily="34" charset="0"/>
                <a:ea typeface="+mn-ea"/>
                <a:cs typeface="+mn-cs"/>
              </a:defRPr>
            </a:lvl3pPr>
            <a:lvl4pPr marL="16002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4pPr>
            <a:lvl5pPr marL="20574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latin typeface="+mn-lt"/>
              </a:rPr>
              <a:t>Scan the QR code or visit this link for </a:t>
            </a:r>
          </a:p>
          <a:p>
            <a:pPr marL="0" indent="0" algn="ctr">
              <a:buNone/>
            </a:pPr>
            <a:r>
              <a:rPr lang="en-US" sz="1600" dirty="0">
                <a:latin typeface="+mn-lt"/>
              </a:rPr>
              <a:t>more information about the </a:t>
            </a:r>
          </a:p>
          <a:p>
            <a:pPr marL="0" indent="0" algn="ctr">
              <a:buNone/>
            </a:pPr>
            <a:r>
              <a:rPr lang="en-US" sz="1600" dirty="0">
                <a:latin typeface="+mn-lt"/>
              </a:rPr>
              <a:t>Center of Farm Management</a:t>
            </a:r>
          </a:p>
          <a:p>
            <a:pPr marL="0" indent="0" algn="ctr">
              <a:buNone/>
            </a:pPr>
            <a:r>
              <a:rPr lang="en-US" sz="1900" b="1" dirty="0">
                <a:solidFill>
                  <a:schemeClr val="tx1"/>
                </a:solidFill>
                <a:latin typeface="Gotham SSm 4r"/>
              </a:rPr>
              <a:t>farmmanagement.tennessee.edu</a:t>
            </a:r>
          </a:p>
          <a:p>
            <a:pPr marL="0" indent="0" algn="ctr">
              <a:buNone/>
            </a:pPr>
            <a:endParaRPr lang="en-US" sz="1600" dirty="0">
              <a:latin typeface="+mn-lt"/>
            </a:endParaRPr>
          </a:p>
          <a:p>
            <a:pPr marL="0" indent="0" algn="ctr">
              <a:buNone/>
            </a:pPr>
            <a:endParaRPr lang="en-US" sz="2400" dirty="0">
              <a:latin typeface="+mj-lt"/>
            </a:endParaRPr>
          </a:p>
        </p:txBody>
      </p:sp>
      <p:pic>
        <p:nvPicPr>
          <p:cNvPr id="16" name="Picture 15">
            <a:extLst>
              <a:ext uri="{FF2B5EF4-FFF2-40B4-BE49-F238E27FC236}">
                <a16:creationId xmlns:a16="http://schemas.microsoft.com/office/drawing/2014/main" id="{99794AC3-73C0-42EA-9EC0-E02092D9C1F6}"/>
              </a:ext>
            </a:extLst>
          </p:cNvPr>
          <p:cNvPicPr>
            <a:picLocks noChangeAspect="1"/>
          </p:cNvPicPr>
          <p:nvPr/>
        </p:nvPicPr>
        <p:blipFill rotWithShape="1">
          <a:blip r:embed="rId8">
            <a:extLst>
              <a:ext uri="{28A0092B-C50C-407E-A947-70E740481C1C}">
                <a14:useLocalDpi xmlns:a14="http://schemas.microsoft.com/office/drawing/2010/main" val="0"/>
              </a:ext>
            </a:extLst>
          </a:blip>
          <a:srcRect l="3653" t="1965" r="80734" b="82123"/>
          <a:stretch/>
        </p:blipFill>
        <p:spPr>
          <a:xfrm>
            <a:off x="7735251" y="3310783"/>
            <a:ext cx="988135" cy="1007085"/>
          </a:xfrm>
          <a:prstGeom prst="rect">
            <a:avLst/>
          </a:prstGeom>
        </p:spPr>
      </p:pic>
    </p:spTree>
    <p:extLst>
      <p:ext uri="{BB962C8B-B14F-4D97-AF65-F5344CB8AC3E}">
        <p14:creationId xmlns:p14="http://schemas.microsoft.com/office/powerpoint/2010/main" val="96376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BA12AA-E069-D9BA-2BE9-DB1138272D96}"/>
              </a:ext>
            </a:extLst>
          </p:cNvPr>
          <p:cNvSpPr>
            <a:spLocks noGrp="1"/>
          </p:cNvSpPr>
          <p:nvPr>
            <p:ph type="title"/>
          </p:nvPr>
        </p:nvSpPr>
        <p:spPr>
          <a:xfrm>
            <a:off x="2242745" y="4881541"/>
            <a:ext cx="7299618" cy="1440000"/>
          </a:xfrm>
          <a:noFill/>
        </p:spPr>
        <p:txBody>
          <a:bodyPr>
            <a:normAutofit/>
          </a:bodyPr>
          <a:lstStyle/>
          <a:p>
            <a:r>
              <a:rPr lang="en-US" sz="3200" u="sng" dirty="0">
                <a:solidFill>
                  <a:schemeClr val="accent1"/>
                </a:solidFill>
                <a:latin typeface="Microsoft YaHei UI"/>
                <a:ea typeface="+mj-lt"/>
                <a:cs typeface="+mj-lt"/>
              </a:rPr>
              <a:t>manage.tennessee.edu</a:t>
            </a:r>
            <a:endParaRPr lang="en-US" sz="3200" dirty="0">
              <a:solidFill>
                <a:schemeClr val="accent1"/>
              </a:solidFill>
              <a:latin typeface="Microsoft YaHei UI"/>
            </a:endParaRPr>
          </a:p>
        </p:txBody>
      </p:sp>
      <p:sp>
        <p:nvSpPr>
          <p:cNvPr id="6" name="Rectangle 5">
            <a:extLst>
              <a:ext uri="{FF2B5EF4-FFF2-40B4-BE49-F238E27FC236}">
                <a16:creationId xmlns:a16="http://schemas.microsoft.com/office/drawing/2014/main" id="{BC241564-ABB5-48AE-B6FA-61A7B3727E4D}"/>
              </a:ext>
            </a:extLst>
          </p:cNvPr>
          <p:cNvSpPr/>
          <p:nvPr/>
        </p:nvSpPr>
        <p:spPr>
          <a:xfrm>
            <a:off x="3599421" y="5931027"/>
            <a:ext cx="4992786" cy="7074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 name="Picture 2" descr="Logo&#10;&#10;Description automatically generated">
            <a:extLst>
              <a:ext uri="{FF2B5EF4-FFF2-40B4-BE49-F238E27FC236}">
                <a16:creationId xmlns:a16="http://schemas.microsoft.com/office/drawing/2014/main" id="{E0F09198-084B-48C6-BD85-9BDA4DF78A8D}"/>
              </a:ext>
            </a:extLst>
          </p:cNvPr>
          <p:cNvPicPr>
            <a:picLocks noChangeAspect="1"/>
          </p:cNvPicPr>
          <p:nvPr/>
        </p:nvPicPr>
        <p:blipFill>
          <a:blip r:embed="rId3"/>
          <a:stretch>
            <a:fillRect/>
          </a:stretch>
        </p:blipFill>
        <p:spPr>
          <a:xfrm>
            <a:off x="4153327" y="5761168"/>
            <a:ext cx="3884973" cy="1120747"/>
          </a:xfrm>
          <a:prstGeom prst="rect">
            <a:avLst/>
          </a:prstGeom>
        </p:spPr>
      </p:pic>
      <p:pic>
        <p:nvPicPr>
          <p:cNvPr id="2" name="Picture 1">
            <a:extLst>
              <a:ext uri="{FF2B5EF4-FFF2-40B4-BE49-F238E27FC236}">
                <a16:creationId xmlns:a16="http://schemas.microsoft.com/office/drawing/2014/main" id="{19905D63-5C3A-44F9-AC28-1844468FBCEF}"/>
              </a:ext>
            </a:extLst>
          </p:cNvPr>
          <p:cNvPicPr>
            <a:picLocks noChangeAspect="1"/>
          </p:cNvPicPr>
          <p:nvPr/>
        </p:nvPicPr>
        <p:blipFill>
          <a:blip r:embed="rId4"/>
          <a:stretch>
            <a:fillRect/>
          </a:stretch>
        </p:blipFill>
        <p:spPr>
          <a:xfrm>
            <a:off x="1699573" y="274349"/>
            <a:ext cx="9071634" cy="5169856"/>
          </a:xfrm>
          <a:prstGeom prst="rect">
            <a:avLst/>
          </a:prstGeom>
        </p:spPr>
      </p:pic>
    </p:spTree>
    <p:extLst>
      <p:ext uri="{BB962C8B-B14F-4D97-AF65-F5344CB8AC3E}">
        <p14:creationId xmlns:p14="http://schemas.microsoft.com/office/powerpoint/2010/main" val="4249177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037" b="-9037"/>
            </a:stretch>
          </a:blipFill>
        </p:spPr>
      </p:sp>
      <p:grpSp>
        <p:nvGrpSpPr>
          <p:cNvPr id="3" name="Group 3"/>
          <p:cNvGrpSpPr/>
          <p:nvPr/>
        </p:nvGrpSpPr>
        <p:grpSpPr>
          <a:xfrm>
            <a:off x="1350898" y="660401"/>
            <a:ext cx="9490205" cy="4942687"/>
            <a:chOff x="0" y="0"/>
            <a:chExt cx="3749217" cy="1952666"/>
          </a:xfrm>
        </p:grpSpPr>
        <p:sp>
          <p:nvSpPr>
            <p:cNvPr id="4" name="Freeform 4"/>
            <p:cNvSpPr/>
            <p:nvPr/>
          </p:nvSpPr>
          <p:spPr>
            <a:xfrm>
              <a:off x="0" y="0"/>
              <a:ext cx="3749217" cy="1952666"/>
            </a:xfrm>
            <a:custGeom>
              <a:avLst/>
              <a:gdLst/>
              <a:ahLst/>
              <a:cxnLst/>
              <a:rect l="l" t="t" r="r" b="b"/>
              <a:pathLst>
                <a:path w="3749217" h="1952666">
                  <a:moveTo>
                    <a:pt x="0" y="0"/>
                  </a:moveTo>
                  <a:lnTo>
                    <a:pt x="3749217" y="0"/>
                  </a:lnTo>
                  <a:lnTo>
                    <a:pt x="3749217" y="1952666"/>
                  </a:lnTo>
                  <a:lnTo>
                    <a:pt x="0" y="1952666"/>
                  </a:lnTo>
                  <a:close/>
                </a:path>
              </a:pathLst>
            </a:custGeom>
            <a:solidFill>
              <a:srgbClr val="FFFFFF">
                <a:alpha val="89804"/>
              </a:srgbClr>
            </a:solidFill>
          </p:spPr>
        </p:sp>
        <p:sp>
          <p:nvSpPr>
            <p:cNvPr id="5" name="TextBox 5"/>
            <p:cNvSpPr txBox="1"/>
            <p:nvPr/>
          </p:nvSpPr>
          <p:spPr>
            <a:xfrm>
              <a:off x="0" y="-38100"/>
              <a:ext cx="3749217" cy="1990766"/>
            </a:xfrm>
            <a:prstGeom prst="rect">
              <a:avLst/>
            </a:prstGeom>
          </p:spPr>
          <p:txBody>
            <a:bodyPr lIns="33867" tIns="33867" rIns="33867" bIns="33867" rtlCol="0" anchor="ctr"/>
            <a:lstStyle/>
            <a:p>
              <a:pPr algn="ctr">
                <a:lnSpc>
                  <a:spcPts val="1773"/>
                </a:lnSpc>
                <a:spcBef>
                  <a:spcPct val="0"/>
                </a:spcBef>
              </a:pPr>
              <a:endParaRPr sz="1200"/>
            </a:p>
          </p:txBody>
        </p:sp>
      </p:grpSp>
      <p:sp>
        <p:nvSpPr>
          <p:cNvPr id="6" name="Freeform 6"/>
          <p:cNvSpPr/>
          <p:nvPr/>
        </p:nvSpPr>
        <p:spPr>
          <a:xfrm>
            <a:off x="0" y="5921052"/>
            <a:ext cx="12198350" cy="936949"/>
          </a:xfrm>
          <a:custGeom>
            <a:avLst/>
            <a:gdLst/>
            <a:ahLst/>
            <a:cxnLst/>
            <a:rect l="l" t="t" r="r" b="b"/>
            <a:pathLst>
              <a:path w="18297525" h="1405423">
                <a:moveTo>
                  <a:pt x="0" y="0"/>
                </a:moveTo>
                <a:lnTo>
                  <a:pt x="18297525" y="0"/>
                </a:lnTo>
                <a:lnTo>
                  <a:pt x="18297525" y="1405423"/>
                </a:lnTo>
                <a:lnTo>
                  <a:pt x="0" y="1405423"/>
                </a:lnTo>
                <a:lnTo>
                  <a:pt x="0" y="0"/>
                </a:lnTo>
                <a:close/>
              </a:path>
            </a:pathLst>
          </a:custGeom>
          <a:blipFill>
            <a:blip r:embed="rId4"/>
            <a:stretch>
              <a:fillRect/>
            </a:stretch>
          </a:blipFill>
        </p:spPr>
      </p:sp>
      <p:grpSp>
        <p:nvGrpSpPr>
          <p:cNvPr id="7" name="Group 7"/>
          <p:cNvGrpSpPr/>
          <p:nvPr/>
        </p:nvGrpSpPr>
        <p:grpSpPr>
          <a:xfrm>
            <a:off x="5067300" y="5927889"/>
            <a:ext cx="2057400" cy="698659"/>
            <a:chOff x="0" y="0"/>
            <a:chExt cx="812800" cy="276013"/>
          </a:xfrm>
        </p:grpSpPr>
        <p:sp>
          <p:nvSpPr>
            <p:cNvPr id="8" name="Freeform 8"/>
            <p:cNvSpPr/>
            <p:nvPr/>
          </p:nvSpPr>
          <p:spPr>
            <a:xfrm>
              <a:off x="0" y="0"/>
              <a:ext cx="812800" cy="276013"/>
            </a:xfrm>
            <a:custGeom>
              <a:avLst/>
              <a:gdLst/>
              <a:ahLst/>
              <a:cxnLst/>
              <a:rect l="l" t="t" r="r" b="b"/>
              <a:pathLst>
                <a:path w="812800" h="276013">
                  <a:moveTo>
                    <a:pt x="0" y="0"/>
                  </a:moveTo>
                  <a:lnTo>
                    <a:pt x="812800" y="0"/>
                  </a:lnTo>
                  <a:lnTo>
                    <a:pt x="812800" y="276013"/>
                  </a:lnTo>
                  <a:lnTo>
                    <a:pt x="0" y="276013"/>
                  </a:lnTo>
                  <a:close/>
                </a:path>
              </a:pathLst>
            </a:custGeom>
            <a:solidFill>
              <a:srgbClr val="FFFFFF"/>
            </a:solidFill>
          </p:spPr>
        </p:sp>
        <p:sp>
          <p:nvSpPr>
            <p:cNvPr id="9" name="TextBox 9"/>
            <p:cNvSpPr txBox="1"/>
            <p:nvPr/>
          </p:nvSpPr>
          <p:spPr>
            <a:xfrm>
              <a:off x="0" y="-38100"/>
              <a:ext cx="812800" cy="314113"/>
            </a:xfrm>
            <a:prstGeom prst="rect">
              <a:avLst/>
            </a:prstGeom>
          </p:spPr>
          <p:txBody>
            <a:bodyPr lIns="33867" tIns="33867" rIns="33867" bIns="33867" rtlCol="0" anchor="ctr"/>
            <a:lstStyle/>
            <a:p>
              <a:pPr algn="ctr">
                <a:lnSpc>
                  <a:spcPts val="1773"/>
                </a:lnSpc>
              </a:pPr>
              <a:endParaRPr sz="1200"/>
            </a:p>
          </p:txBody>
        </p:sp>
      </p:grpSp>
      <p:sp>
        <p:nvSpPr>
          <p:cNvPr id="10" name="Freeform 10"/>
          <p:cNvSpPr/>
          <p:nvPr/>
        </p:nvSpPr>
        <p:spPr>
          <a:xfrm>
            <a:off x="4270509" y="5861253"/>
            <a:ext cx="3650983" cy="1043573"/>
          </a:xfrm>
          <a:custGeom>
            <a:avLst/>
            <a:gdLst/>
            <a:ahLst/>
            <a:cxnLst/>
            <a:rect l="l" t="t" r="r" b="b"/>
            <a:pathLst>
              <a:path w="5476475" h="1565359">
                <a:moveTo>
                  <a:pt x="0" y="0"/>
                </a:moveTo>
                <a:lnTo>
                  <a:pt x="5476474" y="0"/>
                </a:lnTo>
                <a:lnTo>
                  <a:pt x="5476474" y="1565359"/>
                </a:lnTo>
                <a:lnTo>
                  <a:pt x="0" y="1565359"/>
                </a:lnTo>
                <a:lnTo>
                  <a:pt x="0" y="0"/>
                </a:lnTo>
                <a:close/>
              </a:path>
            </a:pathLst>
          </a:custGeom>
          <a:blipFill>
            <a:blip r:embed="rId5"/>
            <a:stretch>
              <a:fillRect/>
            </a:stretch>
          </a:blipFill>
        </p:spPr>
      </p:sp>
      <p:sp>
        <p:nvSpPr>
          <p:cNvPr id="12" name="TextBox 12"/>
          <p:cNvSpPr txBox="1"/>
          <p:nvPr/>
        </p:nvSpPr>
        <p:spPr>
          <a:xfrm>
            <a:off x="1350897" y="1399465"/>
            <a:ext cx="9550400" cy="1838901"/>
          </a:xfrm>
          <a:prstGeom prst="rect">
            <a:avLst/>
          </a:prstGeom>
        </p:spPr>
        <p:txBody>
          <a:bodyPr lIns="0" tIns="0" rIns="0" bIns="0" rtlCol="0" anchor="t">
            <a:spAutoFit/>
          </a:bodyPr>
          <a:lstStyle/>
          <a:p>
            <a:pPr algn="ctr">
              <a:lnSpc>
                <a:spcPts val="7466"/>
              </a:lnSpc>
            </a:pPr>
            <a:r>
              <a:rPr lang="en-US" sz="5333" b="1" dirty="0">
                <a:solidFill>
                  <a:srgbClr val="44484B"/>
                </a:solidFill>
                <a:latin typeface="League Spartan"/>
              </a:rPr>
              <a:t>Developing a Farm </a:t>
            </a:r>
          </a:p>
          <a:p>
            <a:pPr algn="ctr">
              <a:lnSpc>
                <a:spcPts val="7466"/>
              </a:lnSpc>
            </a:pPr>
            <a:r>
              <a:rPr lang="en-US" sz="5333" b="1" dirty="0">
                <a:solidFill>
                  <a:srgbClr val="44484B"/>
                </a:solidFill>
                <a:latin typeface="League Spartan"/>
              </a:rPr>
              <a:t>Business Plan</a:t>
            </a:r>
          </a:p>
        </p:txBody>
      </p:sp>
      <p:pic>
        <p:nvPicPr>
          <p:cNvPr id="13" name="Picture 12">
            <a:extLst>
              <a:ext uri="{FF2B5EF4-FFF2-40B4-BE49-F238E27FC236}">
                <a16:creationId xmlns:a16="http://schemas.microsoft.com/office/drawing/2014/main" id="{F61D5696-61E2-47B6-A2AC-94EBD0B41380}"/>
              </a:ext>
            </a:extLst>
          </p:cNvPr>
          <p:cNvPicPr>
            <a:picLocks noChangeAspect="1"/>
          </p:cNvPicPr>
          <p:nvPr/>
        </p:nvPicPr>
        <p:blipFill rotWithShape="1">
          <a:blip r:embed="rId6"/>
          <a:srcRect l="2921" t="4356" r="83187" b="84065"/>
          <a:stretch/>
        </p:blipFill>
        <p:spPr>
          <a:xfrm>
            <a:off x="5595941" y="3298165"/>
            <a:ext cx="1060312" cy="1144004"/>
          </a:xfrm>
          <a:prstGeom prst="rect">
            <a:avLst/>
          </a:prstGeom>
        </p:spPr>
      </p:pic>
      <p:sp>
        <p:nvSpPr>
          <p:cNvPr id="14" name="Content Placeholder 2">
            <a:extLst>
              <a:ext uri="{FF2B5EF4-FFF2-40B4-BE49-F238E27FC236}">
                <a16:creationId xmlns:a16="http://schemas.microsoft.com/office/drawing/2014/main" id="{E555ED42-DFBF-40A2-974F-466F1FB718DA}"/>
              </a:ext>
            </a:extLst>
          </p:cNvPr>
          <p:cNvSpPr txBox="1">
            <a:spLocks/>
          </p:cNvSpPr>
          <p:nvPr/>
        </p:nvSpPr>
        <p:spPr>
          <a:xfrm>
            <a:off x="4554605" y="4478260"/>
            <a:ext cx="3142984" cy="95594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baseline="0">
                <a:solidFill>
                  <a:schemeClr val="tx1">
                    <a:lumMod val="65000"/>
                    <a:lumOff val="35000"/>
                  </a:schemeClr>
                </a:solidFill>
                <a:latin typeface="Franklin Gothic Book" panose="020B0503020102020204" pitchFamily="34" charset="0"/>
                <a:ea typeface="+mn-ea"/>
                <a:cs typeface="+mn-cs"/>
              </a:defRPr>
            </a:lvl1pPr>
            <a:lvl2pPr marL="742950" indent="-285750" algn="l" defTabSz="457200" rtl="0" eaLnBrk="1" latinLnBrk="0" hangingPunct="1">
              <a:spcBef>
                <a:spcPct val="20000"/>
              </a:spcBef>
              <a:buFont typeface="Arial"/>
              <a:buChar char="–"/>
              <a:defRPr sz="2800" kern="1200" baseline="0">
                <a:solidFill>
                  <a:schemeClr val="tx1">
                    <a:lumMod val="65000"/>
                    <a:lumOff val="35000"/>
                  </a:schemeClr>
                </a:solidFill>
                <a:latin typeface="Franklin Gothic Book" panose="020B0503020102020204" pitchFamily="34" charset="0"/>
                <a:ea typeface="+mn-ea"/>
                <a:cs typeface="+mn-cs"/>
              </a:defRPr>
            </a:lvl2pPr>
            <a:lvl3pPr marL="1143000" indent="-228600" algn="l" defTabSz="457200" rtl="0" eaLnBrk="1" latinLnBrk="0" hangingPunct="1">
              <a:spcBef>
                <a:spcPct val="20000"/>
              </a:spcBef>
              <a:buFont typeface="Arial"/>
              <a:buChar char="•"/>
              <a:defRPr sz="2400" kern="1200" baseline="0">
                <a:solidFill>
                  <a:schemeClr val="tx1">
                    <a:lumMod val="65000"/>
                    <a:lumOff val="35000"/>
                  </a:schemeClr>
                </a:solidFill>
                <a:latin typeface="Franklin Gothic Book" panose="020B0503020102020204" pitchFamily="34" charset="0"/>
                <a:ea typeface="+mn-ea"/>
                <a:cs typeface="+mn-cs"/>
              </a:defRPr>
            </a:lvl3pPr>
            <a:lvl4pPr marL="16002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4pPr>
            <a:lvl5pPr marL="20574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latin typeface="+mn-lt"/>
              </a:rPr>
              <a:t>Scan the QR code or visit this link for a copy of the slides</a:t>
            </a:r>
          </a:p>
          <a:p>
            <a:pPr marL="0" indent="0" algn="ctr">
              <a:buNone/>
            </a:pPr>
            <a:r>
              <a:rPr lang="en-US" sz="1600" b="1" dirty="0">
                <a:solidFill>
                  <a:schemeClr val="tx1"/>
                </a:solidFill>
                <a:latin typeface="Gotham SSm 4r"/>
                <a:hlinkClick r:id="rId7">
                  <a:extLst>
                    <a:ext uri="{A12FA001-AC4F-418D-AE19-62706E023703}">
                      <ahyp:hlinkClr xmlns:ahyp="http://schemas.microsoft.com/office/drawing/2018/hyperlinkcolor" val="tx"/>
                    </a:ext>
                  </a:extLst>
                </a:hlinkClick>
              </a:rPr>
              <a:t>tiny.utk.edu/planpresentation</a:t>
            </a:r>
            <a:endParaRPr lang="en-US" sz="1600" dirty="0">
              <a:solidFill>
                <a:schemeClr val="tx1"/>
              </a:solidFill>
            </a:endParaRPr>
          </a:p>
          <a:p>
            <a:pPr marL="0" indent="0" algn="ctr">
              <a:buNone/>
            </a:pPr>
            <a:endParaRPr lang="en-US" sz="1600" dirty="0">
              <a:latin typeface="+mn-lt"/>
            </a:endParaRPr>
          </a:p>
          <a:p>
            <a:pPr marL="0" indent="0" algn="ctr">
              <a:buNone/>
            </a:pPr>
            <a:endParaRPr lang="en-US" sz="2400" dirty="0">
              <a:latin typeface="+mj-lt"/>
            </a:endParaRPr>
          </a:p>
        </p:txBody>
      </p:sp>
    </p:spTree>
    <p:extLst>
      <p:ext uri="{BB962C8B-B14F-4D97-AF65-F5344CB8AC3E}">
        <p14:creationId xmlns:p14="http://schemas.microsoft.com/office/powerpoint/2010/main" val="27290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61E7BF38-0024-4C90-97E5-422393C7E4E1}"/>
              </a:ext>
            </a:extLst>
          </p:cNvPr>
          <p:cNvSpPr>
            <a:spLocks noGrp="1"/>
          </p:cNvSpPr>
          <p:nvPr>
            <p:ph type="title"/>
          </p:nvPr>
        </p:nvSpPr>
        <p:spPr>
          <a:xfrm>
            <a:off x="1996935" y="15352"/>
            <a:ext cx="8341112" cy="1424981"/>
          </a:xfrm>
        </p:spPr>
        <p:txBody>
          <a:bodyPr>
            <a:normAutofit/>
          </a:bodyPr>
          <a:lstStyle/>
          <a:p>
            <a:r>
              <a:rPr lang="en-US" dirty="0">
                <a:solidFill>
                  <a:schemeClr val="tx1"/>
                </a:solidFill>
              </a:rPr>
              <a:t>Developing a Business Plan</a:t>
            </a:r>
          </a:p>
        </p:txBody>
      </p:sp>
      <p:sp>
        <p:nvSpPr>
          <p:cNvPr id="8" name="Content Placeholder 8">
            <a:extLst>
              <a:ext uri="{FF2B5EF4-FFF2-40B4-BE49-F238E27FC236}">
                <a16:creationId xmlns:a16="http://schemas.microsoft.com/office/drawing/2014/main" id="{8276F36D-D29C-4661-AB32-B41E8EE6CED4}"/>
              </a:ext>
            </a:extLst>
          </p:cNvPr>
          <p:cNvSpPr txBox="1">
            <a:spLocks/>
          </p:cNvSpPr>
          <p:nvPr/>
        </p:nvSpPr>
        <p:spPr>
          <a:xfrm>
            <a:off x="486968" y="1455401"/>
            <a:ext cx="5513464" cy="428185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baseline="0">
                <a:solidFill>
                  <a:schemeClr val="tx1">
                    <a:lumMod val="65000"/>
                    <a:lumOff val="35000"/>
                  </a:schemeClr>
                </a:solidFill>
                <a:latin typeface="Franklin Gothic Book" panose="020B0503020102020204" pitchFamily="34" charset="0"/>
                <a:ea typeface="+mn-ea"/>
                <a:cs typeface="+mn-cs"/>
              </a:defRPr>
            </a:lvl1pPr>
            <a:lvl2pPr marL="742950" indent="-285750" algn="l" defTabSz="457200" rtl="0" eaLnBrk="1" latinLnBrk="0" hangingPunct="1">
              <a:spcBef>
                <a:spcPct val="20000"/>
              </a:spcBef>
              <a:buFont typeface="Arial"/>
              <a:buChar char="–"/>
              <a:defRPr sz="2800" kern="1200" baseline="0">
                <a:solidFill>
                  <a:schemeClr val="tx1">
                    <a:lumMod val="65000"/>
                    <a:lumOff val="35000"/>
                  </a:schemeClr>
                </a:solidFill>
                <a:latin typeface="Franklin Gothic Book" panose="020B0503020102020204" pitchFamily="34" charset="0"/>
                <a:ea typeface="+mn-ea"/>
                <a:cs typeface="+mn-cs"/>
              </a:defRPr>
            </a:lvl2pPr>
            <a:lvl3pPr marL="1143000" indent="-228600" algn="l" defTabSz="457200" rtl="0" eaLnBrk="1" latinLnBrk="0" hangingPunct="1">
              <a:spcBef>
                <a:spcPct val="20000"/>
              </a:spcBef>
              <a:buFont typeface="Arial"/>
              <a:buChar char="•"/>
              <a:defRPr sz="2400" kern="1200" baseline="0">
                <a:solidFill>
                  <a:schemeClr val="tx1">
                    <a:lumMod val="65000"/>
                    <a:lumOff val="35000"/>
                  </a:schemeClr>
                </a:solidFill>
                <a:latin typeface="Franklin Gothic Book" panose="020B0503020102020204" pitchFamily="34" charset="0"/>
                <a:ea typeface="+mn-ea"/>
                <a:cs typeface="+mn-cs"/>
              </a:defRPr>
            </a:lvl3pPr>
            <a:lvl4pPr marL="16002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4pPr>
            <a:lvl5pPr marL="2057400" indent="-228600" algn="l" defTabSz="457200" rtl="0" eaLnBrk="1" latinLnBrk="0" hangingPunct="1">
              <a:spcBef>
                <a:spcPct val="20000"/>
              </a:spcBef>
              <a:buFont typeface="Arial"/>
              <a:buChar char="»"/>
              <a:defRPr sz="2000" kern="1200" baseline="0">
                <a:solidFill>
                  <a:schemeClr val="tx1">
                    <a:lumMod val="65000"/>
                    <a:lumOff val="35000"/>
                  </a:schemeClr>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30000"/>
              </a:lnSpc>
              <a:spcBef>
                <a:spcPts val="0"/>
              </a:spcBef>
              <a:buNone/>
            </a:pPr>
            <a:r>
              <a:rPr lang="en-US" sz="2200" i="1" dirty="0">
                <a:solidFill>
                  <a:schemeClr val="tx1"/>
                </a:solidFill>
                <a:latin typeface="+mn-lt"/>
              </a:rPr>
              <a:t>Defines and summarizes how resources and financing will be used to reach financial, marketing and operational goals </a:t>
            </a:r>
          </a:p>
          <a:p>
            <a:pPr marL="0" indent="0">
              <a:lnSpc>
                <a:spcPct val="130000"/>
              </a:lnSpc>
              <a:spcBef>
                <a:spcPts val="0"/>
              </a:spcBef>
              <a:buNone/>
            </a:pPr>
            <a:endParaRPr lang="en-US" sz="2200" i="1" dirty="0">
              <a:solidFill>
                <a:schemeClr val="tx1"/>
              </a:solidFill>
              <a:latin typeface="+mn-lt"/>
            </a:endParaRPr>
          </a:p>
          <a:p>
            <a:pPr marL="285750" indent="-285750">
              <a:spcBef>
                <a:spcPts val="0"/>
              </a:spcBef>
            </a:pPr>
            <a:r>
              <a:rPr lang="en-US" sz="2200" dirty="0">
                <a:solidFill>
                  <a:schemeClr val="tx1"/>
                </a:solidFill>
                <a:latin typeface="+mn-lt"/>
              </a:rPr>
              <a:t>These documents are not stagnant </a:t>
            </a:r>
          </a:p>
          <a:p>
            <a:pPr marL="685800" lvl="1">
              <a:spcBef>
                <a:spcPts val="0"/>
              </a:spcBef>
            </a:pPr>
            <a:r>
              <a:rPr lang="en-US" sz="2200" dirty="0">
                <a:solidFill>
                  <a:schemeClr val="tx1"/>
                </a:solidFill>
                <a:latin typeface="+mn-lt"/>
              </a:rPr>
              <a:t>continually changing and evolving </a:t>
            </a:r>
          </a:p>
          <a:p>
            <a:pPr marL="400050" lvl="1" indent="0">
              <a:spcBef>
                <a:spcPts val="0"/>
              </a:spcBef>
              <a:buNone/>
            </a:pPr>
            <a:endParaRPr lang="en-US" sz="2200" dirty="0">
              <a:solidFill>
                <a:schemeClr val="tx1"/>
              </a:solidFill>
              <a:latin typeface="+mn-lt"/>
            </a:endParaRPr>
          </a:p>
          <a:p>
            <a:pPr marL="285750" indent="-285750">
              <a:spcBef>
                <a:spcPts val="0"/>
              </a:spcBef>
            </a:pPr>
            <a:r>
              <a:rPr lang="en-US" sz="2200" dirty="0">
                <a:solidFill>
                  <a:schemeClr val="tx1"/>
                </a:solidFill>
                <a:latin typeface="+mn-lt"/>
              </a:rPr>
              <a:t>Not just about financial projections. </a:t>
            </a:r>
          </a:p>
          <a:p>
            <a:pPr marL="685800" lvl="1">
              <a:spcBef>
                <a:spcPts val="0"/>
              </a:spcBef>
            </a:pPr>
            <a:r>
              <a:rPr lang="en-US" sz="2200" b="1" dirty="0">
                <a:solidFill>
                  <a:schemeClr val="tx1"/>
                </a:solidFill>
                <a:latin typeface="+mn-lt"/>
              </a:rPr>
              <a:t>Considers all aspects of the business </a:t>
            </a:r>
          </a:p>
        </p:txBody>
      </p:sp>
      <p:grpSp>
        <p:nvGrpSpPr>
          <p:cNvPr id="2" name="Group 1">
            <a:extLst>
              <a:ext uri="{FF2B5EF4-FFF2-40B4-BE49-F238E27FC236}">
                <a16:creationId xmlns:a16="http://schemas.microsoft.com/office/drawing/2014/main" id="{07E15BFF-AD6C-446F-B74E-2D12F9C239DF}"/>
              </a:ext>
            </a:extLst>
          </p:cNvPr>
          <p:cNvGrpSpPr/>
          <p:nvPr/>
        </p:nvGrpSpPr>
        <p:grpSpPr>
          <a:xfrm>
            <a:off x="6096000" y="1759183"/>
            <a:ext cx="5141575" cy="3533543"/>
            <a:chOff x="6096000" y="1759183"/>
            <a:chExt cx="5141575" cy="3533543"/>
          </a:xfrm>
        </p:grpSpPr>
        <p:graphicFrame>
          <p:nvGraphicFramePr>
            <p:cNvPr id="6" name="Content Placeholder 3">
              <a:extLst>
                <a:ext uri="{FF2B5EF4-FFF2-40B4-BE49-F238E27FC236}">
                  <a16:creationId xmlns:a16="http://schemas.microsoft.com/office/drawing/2014/main" id="{BCFB94BC-7A18-4EC5-B5BE-86F2E2CD43AE}"/>
                </a:ext>
              </a:extLst>
            </p:cNvPr>
            <p:cNvGraphicFramePr>
              <a:graphicFrameLocks/>
            </p:cNvGraphicFramePr>
            <p:nvPr>
              <p:extLst>
                <p:ext uri="{D42A27DB-BD31-4B8C-83A1-F6EECF244321}">
                  <p14:modId xmlns:p14="http://schemas.microsoft.com/office/powerpoint/2010/main" val="3190916641"/>
                </p:ext>
              </p:extLst>
            </p:nvPr>
          </p:nvGraphicFramePr>
          <p:xfrm>
            <a:off x="7052151" y="1759183"/>
            <a:ext cx="4185424" cy="3533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a:extLst>
                <a:ext uri="{FF2B5EF4-FFF2-40B4-BE49-F238E27FC236}">
                  <a16:creationId xmlns:a16="http://schemas.microsoft.com/office/drawing/2014/main" id="{02043727-5DD1-42A7-A8FB-42174D16FC8A}"/>
                </a:ext>
              </a:extLst>
            </p:cNvPr>
            <p:cNvPicPr>
              <a:picLocks noChangeAspect="1"/>
            </p:cNvPicPr>
            <p:nvPr/>
          </p:nvPicPr>
          <p:blipFill rotWithShape="1">
            <a:blip r:embed="rId8"/>
            <a:srcRect l="11374" t="8324" r="72793" b="79274"/>
            <a:stretch/>
          </p:blipFill>
          <p:spPr>
            <a:xfrm>
              <a:off x="6096000" y="2611493"/>
              <a:ext cx="921914" cy="934720"/>
            </a:xfrm>
            <a:prstGeom prst="rect">
              <a:avLst/>
            </a:prstGeom>
          </p:spPr>
        </p:pic>
        <p:pic>
          <p:nvPicPr>
            <p:cNvPr id="14" name="Picture 13">
              <a:extLst>
                <a:ext uri="{FF2B5EF4-FFF2-40B4-BE49-F238E27FC236}">
                  <a16:creationId xmlns:a16="http://schemas.microsoft.com/office/drawing/2014/main" id="{8C0C9336-A859-4648-8213-CE5AFE617C05}"/>
                </a:ext>
              </a:extLst>
            </p:cNvPr>
            <p:cNvPicPr>
              <a:picLocks noChangeAspect="1"/>
            </p:cNvPicPr>
            <p:nvPr/>
          </p:nvPicPr>
          <p:blipFill rotWithShape="1">
            <a:blip r:embed="rId8"/>
            <a:srcRect l="10302" t="30963" r="75699" b="58001"/>
            <a:stretch/>
          </p:blipFill>
          <p:spPr>
            <a:xfrm>
              <a:off x="6130237" y="3546213"/>
              <a:ext cx="853440" cy="870810"/>
            </a:xfrm>
            <a:prstGeom prst="rect">
              <a:avLst/>
            </a:prstGeom>
          </p:spPr>
        </p:pic>
        <p:pic>
          <p:nvPicPr>
            <p:cNvPr id="15" name="Picture 14">
              <a:extLst>
                <a:ext uri="{FF2B5EF4-FFF2-40B4-BE49-F238E27FC236}">
                  <a16:creationId xmlns:a16="http://schemas.microsoft.com/office/drawing/2014/main" id="{0EFE8FD7-0309-4F2F-BF7D-7AFBE9F61595}"/>
                </a:ext>
              </a:extLst>
            </p:cNvPr>
            <p:cNvPicPr>
              <a:picLocks noChangeAspect="1"/>
            </p:cNvPicPr>
            <p:nvPr/>
          </p:nvPicPr>
          <p:blipFill rotWithShape="1">
            <a:blip r:embed="rId8"/>
            <a:srcRect l="12219" t="48741" r="74548" b="40593"/>
            <a:stretch/>
          </p:blipFill>
          <p:spPr>
            <a:xfrm>
              <a:off x="6177650" y="4479926"/>
              <a:ext cx="778933" cy="812800"/>
            </a:xfrm>
            <a:prstGeom prst="rect">
              <a:avLst/>
            </a:prstGeom>
          </p:spPr>
        </p:pic>
        <p:pic>
          <p:nvPicPr>
            <p:cNvPr id="16" name="Picture 15">
              <a:extLst>
                <a:ext uri="{FF2B5EF4-FFF2-40B4-BE49-F238E27FC236}">
                  <a16:creationId xmlns:a16="http://schemas.microsoft.com/office/drawing/2014/main" id="{BB5D893F-72EF-4688-8C5D-3A09053EAD18}"/>
                </a:ext>
              </a:extLst>
            </p:cNvPr>
            <p:cNvPicPr>
              <a:picLocks noChangeAspect="1"/>
            </p:cNvPicPr>
            <p:nvPr/>
          </p:nvPicPr>
          <p:blipFill rotWithShape="1">
            <a:blip r:embed="rId8"/>
            <a:srcRect l="11836" t="70519" r="73781" b="18963"/>
            <a:stretch/>
          </p:blipFill>
          <p:spPr>
            <a:xfrm>
              <a:off x="6130237" y="1759183"/>
              <a:ext cx="873760" cy="827159"/>
            </a:xfrm>
            <a:prstGeom prst="rect">
              <a:avLst/>
            </a:prstGeom>
          </p:spPr>
        </p:pic>
      </p:grpSp>
      <p:sp>
        <p:nvSpPr>
          <p:cNvPr id="12" name="Rectangle 11">
            <a:extLst>
              <a:ext uri="{FF2B5EF4-FFF2-40B4-BE49-F238E27FC236}">
                <a16:creationId xmlns:a16="http://schemas.microsoft.com/office/drawing/2014/main" id="{597A9D98-56F3-4B98-8131-9CE7E68DADAA}"/>
              </a:ext>
            </a:extLst>
          </p:cNvPr>
          <p:cNvSpPr/>
          <p:nvPr/>
        </p:nvSpPr>
        <p:spPr>
          <a:xfrm>
            <a:off x="3596983" y="5931025"/>
            <a:ext cx="4992786" cy="7074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7" name="Picture 2" descr="Logo&#10;&#10;Description automatically generated">
            <a:extLst>
              <a:ext uri="{FF2B5EF4-FFF2-40B4-BE49-F238E27FC236}">
                <a16:creationId xmlns:a16="http://schemas.microsoft.com/office/drawing/2014/main" id="{A3CEC147-E574-44A2-A2FA-695FDCF46F52}"/>
              </a:ext>
            </a:extLst>
          </p:cNvPr>
          <p:cNvPicPr>
            <a:picLocks noChangeAspect="1"/>
          </p:cNvPicPr>
          <p:nvPr/>
        </p:nvPicPr>
        <p:blipFill>
          <a:blip r:embed="rId9"/>
          <a:stretch>
            <a:fillRect/>
          </a:stretch>
        </p:blipFill>
        <p:spPr>
          <a:xfrm>
            <a:off x="4153514" y="5737253"/>
            <a:ext cx="3884973" cy="1120747"/>
          </a:xfrm>
          <a:prstGeom prst="rect">
            <a:avLst/>
          </a:prstGeom>
        </p:spPr>
      </p:pic>
    </p:spTree>
    <p:extLst>
      <p:ext uri="{BB962C8B-B14F-4D97-AF65-F5344CB8AC3E}">
        <p14:creationId xmlns:p14="http://schemas.microsoft.com/office/powerpoint/2010/main" val="1973684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4BBDCE2F-E4BC-4CCA-A0D3-449412E540F9}"/>
              </a:ext>
            </a:extLst>
          </p:cNvPr>
          <p:cNvSpPr>
            <a:spLocks noGrp="1"/>
          </p:cNvSpPr>
          <p:nvPr>
            <p:ph type="title"/>
          </p:nvPr>
        </p:nvSpPr>
        <p:spPr>
          <a:xfrm>
            <a:off x="2152185" y="341409"/>
            <a:ext cx="7887630" cy="723201"/>
          </a:xfrm>
        </p:spPr>
        <p:txBody>
          <a:bodyPr>
            <a:normAutofit/>
          </a:bodyPr>
          <a:lstStyle/>
          <a:p>
            <a:r>
              <a:rPr lang="en-US" dirty="0">
                <a:solidFill>
                  <a:schemeClr val="tx1"/>
                </a:solidFill>
              </a:rPr>
              <a:t>Business Plan: 3 Versions</a:t>
            </a:r>
          </a:p>
        </p:txBody>
      </p:sp>
      <p:graphicFrame>
        <p:nvGraphicFramePr>
          <p:cNvPr id="7" name="Content Placeholder 6">
            <a:extLst>
              <a:ext uri="{FF2B5EF4-FFF2-40B4-BE49-F238E27FC236}">
                <a16:creationId xmlns:a16="http://schemas.microsoft.com/office/drawing/2014/main" id="{CB27FA7F-E183-4714-A55C-B874AFE389DB}"/>
              </a:ext>
            </a:extLst>
          </p:cNvPr>
          <p:cNvGraphicFramePr>
            <a:graphicFrameLocks noGrp="1"/>
          </p:cNvGraphicFramePr>
          <p:nvPr>
            <p:ph idx="1"/>
            <p:extLst>
              <p:ext uri="{D42A27DB-BD31-4B8C-83A1-F6EECF244321}">
                <p14:modId xmlns:p14="http://schemas.microsoft.com/office/powerpoint/2010/main" val="1767050426"/>
              </p:ext>
            </p:extLst>
          </p:nvPr>
        </p:nvGraphicFramePr>
        <p:xfrm>
          <a:off x="1237784" y="1443109"/>
          <a:ext cx="9887415" cy="3716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2DB29D6F-6E06-406D-8071-0A800AA43AEB}"/>
              </a:ext>
            </a:extLst>
          </p:cNvPr>
          <p:cNvSpPr/>
          <p:nvPr/>
        </p:nvSpPr>
        <p:spPr>
          <a:xfrm>
            <a:off x="3596983" y="5931025"/>
            <a:ext cx="4992786" cy="7074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 name="Picture 2" descr="Logo&#10;&#10;Description automatically generated">
            <a:extLst>
              <a:ext uri="{FF2B5EF4-FFF2-40B4-BE49-F238E27FC236}">
                <a16:creationId xmlns:a16="http://schemas.microsoft.com/office/drawing/2014/main" id="{982EED41-2DAB-407A-A24B-D0A83181767D}"/>
              </a:ext>
            </a:extLst>
          </p:cNvPr>
          <p:cNvPicPr>
            <a:picLocks noChangeAspect="1"/>
          </p:cNvPicPr>
          <p:nvPr/>
        </p:nvPicPr>
        <p:blipFill>
          <a:blip r:embed="rId8"/>
          <a:stretch>
            <a:fillRect/>
          </a:stretch>
        </p:blipFill>
        <p:spPr>
          <a:xfrm>
            <a:off x="4153514" y="5737253"/>
            <a:ext cx="3884973" cy="1120747"/>
          </a:xfrm>
          <a:prstGeom prst="rect">
            <a:avLst/>
          </a:prstGeom>
        </p:spPr>
      </p:pic>
    </p:spTree>
    <p:extLst>
      <p:ext uri="{BB962C8B-B14F-4D97-AF65-F5344CB8AC3E}">
        <p14:creationId xmlns:p14="http://schemas.microsoft.com/office/powerpoint/2010/main" val="2337986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D044C7-69A7-4799-A445-2B1FEC3E6F1C}"/>
              </a:ext>
            </a:extLst>
          </p:cNvPr>
          <p:cNvPicPr>
            <a:picLocks noChangeAspect="1"/>
          </p:cNvPicPr>
          <p:nvPr/>
        </p:nvPicPr>
        <p:blipFill>
          <a:blip r:embed="rId3"/>
          <a:stretch>
            <a:fillRect/>
          </a:stretch>
        </p:blipFill>
        <p:spPr>
          <a:xfrm>
            <a:off x="0" y="1037021"/>
            <a:ext cx="12192000" cy="4783958"/>
          </a:xfrm>
          <a:prstGeom prst="rect">
            <a:avLst/>
          </a:prstGeom>
        </p:spPr>
      </p:pic>
    </p:spTree>
    <p:extLst>
      <p:ext uri="{BB962C8B-B14F-4D97-AF65-F5344CB8AC3E}">
        <p14:creationId xmlns:p14="http://schemas.microsoft.com/office/powerpoint/2010/main" val="3652545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4BBDCE2F-E4BC-4CCA-A0D3-449412E540F9}"/>
              </a:ext>
            </a:extLst>
          </p:cNvPr>
          <p:cNvSpPr>
            <a:spLocks noGrp="1"/>
          </p:cNvSpPr>
          <p:nvPr>
            <p:ph type="title"/>
          </p:nvPr>
        </p:nvSpPr>
        <p:spPr>
          <a:xfrm>
            <a:off x="2152185" y="341409"/>
            <a:ext cx="7887630" cy="723201"/>
          </a:xfrm>
        </p:spPr>
        <p:txBody>
          <a:bodyPr>
            <a:normAutofit/>
          </a:bodyPr>
          <a:lstStyle/>
          <a:p>
            <a:r>
              <a:rPr lang="en-US" dirty="0" err="1">
                <a:solidFill>
                  <a:schemeClr val="tx1"/>
                </a:solidFill>
              </a:rPr>
              <a:t>AGPlan</a:t>
            </a:r>
            <a:endParaRPr lang="en-US" dirty="0">
              <a:solidFill>
                <a:schemeClr val="tx1"/>
              </a:solidFill>
            </a:endParaRPr>
          </a:p>
        </p:txBody>
      </p:sp>
      <p:sp>
        <p:nvSpPr>
          <p:cNvPr id="6" name="Content Placeholder 6">
            <a:extLst>
              <a:ext uri="{FF2B5EF4-FFF2-40B4-BE49-F238E27FC236}">
                <a16:creationId xmlns:a16="http://schemas.microsoft.com/office/drawing/2014/main" id="{6A871187-EA96-49A6-BFF2-63EF1D71F0E4}"/>
              </a:ext>
            </a:extLst>
          </p:cNvPr>
          <p:cNvSpPr>
            <a:spLocks noGrp="1"/>
          </p:cNvSpPr>
          <p:nvPr>
            <p:ph idx="1"/>
          </p:nvPr>
        </p:nvSpPr>
        <p:spPr>
          <a:xfrm>
            <a:off x="1004009" y="1154146"/>
            <a:ext cx="6299009" cy="4557381"/>
          </a:xfrm>
        </p:spPr>
        <p:txBody>
          <a:bodyPr>
            <a:noAutofit/>
          </a:bodyPr>
          <a:lstStyle/>
          <a:p>
            <a:r>
              <a:rPr lang="en-US" sz="2400" dirty="0">
                <a:solidFill>
                  <a:schemeClr val="tx1"/>
                </a:solidFill>
                <a:latin typeface="+mn-lt"/>
              </a:rPr>
              <a:t>Free resource developed by the University of Minnesota</a:t>
            </a:r>
          </a:p>
          <a:p>
            <a:r>
              <a:rPr lang="en-US" sz="2400" dirty="0">
                <a:solidFill>
                  <a:schemeClr val="tx1"/>
                </a:solidFill>
                <a:latin typeface="+mn-lt"/>
              </a:rPr>
              <a:t>Online platform</a:t>
            </a:r>
          </a:p>
          <a:p>
            <a:r>
              <a:rPr lang="en-US" sz="2400" dirty="0">
                <a:solidFill>
                  <a:schemeClr val="tx1"/>
                </a:solidFill>
                <a:latin typeface="+mn-lt"/>
              </a:rPr>
              <a:t>Main website: agplan.umn.edu</a:t>
            </a:r>
          </a:p>
          <a:p>
            <a:endParaRPr lang="en-US" sz="2400" dirty="0">
              <a:solidFill>
                <a:schemeClr val="tx1"/>
              </a:solidFill>
              <a:latin typeface="+mn-lt"/>
            </a:endParaRPr>
          </a:p>
          <a:p>
            <a:r>
              <a:rPr lang="en-US" sz="2400" dirty="0">
                <a:solidFill>
                  <a:schemeClr val="tx1"/>
                </a:solidFill>
                <a:latin typeface="+mn-lt"/>
              </a:rPr>
              <a:t>Create as many plans as you would like</a:t>
            </a:r>
          </a:p>
          <a:p>
            <a:r>
              <a:rPr lang="en-US" sz="2400" dirty="0">
                <a:solidFill>
                  <a:schemeClr val="tx1"/>
                </a:solidFill>
                <a:latin typeface="+mn-lt"/>
              </a:rPr>
              <a:t>Share with reviewers who can view, edit, or comment</a:t>
            </a:r>
          </a:p>
          <a:p>
            <a:r>
              <a:rPr lang="en-US" sz="2400" dirty="0">
                <a:solidFill>
                  <a:schemeClr val="tx1"/>
                </a:solidFill>
                <a:latin typeface="+mn-lt"/>
              </a:rPr>
              <a:t>Provides tips, resources, and samples for each part of a business plan</a:t>
            </a:r>
          </a:p>
          <a:p>
            <a:r>
              <a:rPr lang="en-US" sz="2400" dirty="0">
                <a:solidFill>
                  <a:schemeClr val="tx1"/>
                </a:solidFill>
                <a:latin typeface="+mn-lt"/>
              </a:rPr>
              <a:t>Add attachments as needed</a:t>
            </a:r>
          </a:p>
          <a:p>
            <a:endParaRPr lang="en-US" sz="2400" dirty="0">
              <a:solidFill>
                <a:schemeClr val="tx1"/>
              </a:solidFill>
              <a:latin typeface="+mn-lt"/>
            </a:endParaRPr>
          </a:p>
          <a:p>
            <a:pPr marL="0" indent="0">
              <a:buNone/>
            </a:pPr>
            <a:endParaRPr lang="en-US" sz="2400" dirty="0">
              <a:solidFill>
                <a:schemeClr val="tx1"/>
              </a:solidFill>
              <a:latin typeface="+mn-lt"/>
            </a:endParaRPr>
          </a:p>
        </p:txBody>
      </p:sp>
      <p:sp>
        <p:nvSpPr>
          <p:cNvPr id="5" name="Rectangle 4">
            <a:extLst>
              <a:ext uri="{FF2B5EF4-FFF2-40B4-BE49-F238E27FC236}">
                <a16:creationId xmlns:a16="http://schemas.microsoft.com/office/drawing/2014/main" id="{4EA63563-1B75-46B8-8A83-2AC923919C3A}"/>
              </a:ext>
            </a:extLst>
          </p:cNvPr>
          <p:cNvSpPr/>
          <p:nvPr/>
        </p:nvSpPr>
        <p:spPr>
          <a:xfrm>
            <a:off x="3596983" y="5931025"/>
            <a:ext cx="4992786" cy="7074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7" name="Picture 2" descr="Logo&#10;&#10;Description automatically generated">
            <a:extLst>
              <a:ext uri="{FF2B5EF4-FFF2-40B4-BE49-F238E27FC236}">
                <a16:creationId xmlns:a16="http://schemas.microsoft.com/office/drawing/2014/main" id="{F8A85615-C50C-4A3A-80DA-8086BCB3CB90}"/>
              </a:ext>
            </a:extLst>
          </p:cNvPr>
          <p:cNvPicPr>
            <a:picLocks noChangeAspect="1"/>
          </p:cNvPicPr>
          <p:nvPr/>
        </p:nvPicPr>
        <p:blipFill>
          <a:blip r:embed="rId3"/>
          <a:stretch>
            <a:fillRect/>
          </a:stretch>
        </p:blipFill>
        <p:spPr>
          <a:xfrm>
            <a:off x="4153514" y="5737253"/>
            <a:ext cx="3884973" cy="1120747"/>
          </a:xfrm>
          <a:prstGeom prst="rect">
            <a:avLst/>
          </a:prstGeom>
        </p:spPr>
      </p:pic>
      <p:pic>
        <p:nvPicPr>
          <p:cNvPr id="3" name="Picture 2">
            <a:extLst>
              <a:ext uri="{FF2B5EF4-FFF2-40B4-BE49-F238E27FC236}">
                <a16:creationId xmlns:a16="http://schemas.microsoft.com/office/drawing/2014/main" id="{9EE95743-76E0-4CF0-968F-E2CD9BA7D75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608" r="15353"/>
          <a:stretch/>
        </p:blipFill>
        <p:spPr>
          <a:xfrm rot="10800000">
            <a:off x="8223544" y="1410628"/>
            <a:ext cx="3223180" cy="4313761"/>
          </a:xfrm>
          <a:prstGeom prst="rect">
            <a:avLst/>
          </a:prstGeom>
        </p:spPr>
      </p:pic>
    </p:spTree>
    <p:extLst>
      <p:ext uri="{BB962C8B-B14F-4D97-AF65-F5344CB8AC3E}">
        <p14:creationId xmlns:p14="http://schemas.microsoft.com/office/powerpoint/2010/main" val="284316955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ue UTIA Template" id="{0DE6373C-A34C-4BE5-AE3F-236176C92F3C}" vid="{17D621CC-9C34-40FA-94B6-36F5F04F6D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1865EA963096459305CCDE18EA5576" ma:contentTypeVersion="19" ma:contentTypeDescription="Create a new document." ma:contentTypeScope="" ma:versionID="49a92f223ae4e8c3abc3b1b0aab9c39f">
  <xsd:schema xmlns:xsd="http://www.w3.org/2001/XMLSchema" xmlns:xs="http://www.w3.org/2001/XMLSchema" xmlns:p="http://schemas.microsoft.com/office/2006/metadata/properties" xmlns:ns3="2ecd63d5-3ab6-4239-b15b-7a4346e1ce8f" xmlns:ns4="6e23a82b-87a8-4e77-b141-0906aa936692" targetNamespace="http://schemas.microsoft.com/office/2006/metadata/properties" ma:root="true" ma:fieldsID="2dc0226473b1d2c9bd355f8ae6ac0bd4" ns3:_="" ns4:_="">
    <xsd:import namespace="2ecd63d5-3ab6-4239-b15b-7a4346e1ce8f"/>
    <xsd:import namespace="6e23a82b-87a8-4e77-b141-0906aa93669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LengthInSeconds" minOccurs="0"/>
                <xsd:element ref="ns4:MediaServiceObjectDetectorVersions" minOccurs="0"/>
                <xsd:element ref="ns4:MediaServiceSystemTags" minOccurs="0"/>
                <xsd:element ref="ns4:MediaServiceSearchProperties" minOccurs="0"/>
                <xsd:element ref="ns4:_activity" minOccurs="0"/>
                <xsd:element ref="ns3:MigrationSource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cd63d5-3ab6-4239-b15b-7a4346e1ce8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element name="MigrationSourceID" ma:index="26" nillable="true" ma:displayName="MigrationSourceID" ma:internalName="MigrationSource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23a82b-87a8-4e77-b141-0906aa93669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_activity" ma:index="25"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6e23a82b-87a8-4e77-b141-0906aa936692" xsi:nil="true"/>
  </documentManagement>
</p:properties>
</file>

<file path=customXml/itemProps1.xml><?xml version="1.0" encoding="utf-8"?>
<ds:datastoreItem xmlns:ds="http://schemas.openxmlformats.org/officeDocument/2006/customXml" ds:itemID="{EB505A20-CC20-4218-BB69-D79EC39D78EC}">
  <ds:schemaRefs>
    <ds:schemaRef ds:uri="http://schemas.microsoft.com/sharepoint/v3/contenttype/forms"/>
  </ds:schemaRefs>
</ds:datastoreItem>
</file>

<file path=customXml/itemProps2.xml><?xml version="1.0" encoding="utf-8"?>
<ds:datastoreItem xmlns:ds="http://schemas.openxmlformats.org/officeDocument/2006/customXml" ds:itemID="{2F2802CE-C153-47A7-B4E9-32DB0AD1BB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cd63d5-3ab6-4239-b15b-7a4346e1ce8f"/>
    <ds:schemaRef ds:uri="6e23a82b-87a8-4e77-b141-0906aa9366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92391F-6E5F-4BE5-96F8-8BD5FC5BE637}">
  <ds:schemaRefs>
    <ds:schemaRef ds:uri="http://purl.org/dc/elements/1.1/"/>
    <ds:schemaRef ds:uri="http://purl.org/dc/dcmitype/"/>
    <ds:schemaRef ds:uri="http://schemas.microsoft.com/office/2006/documentManagement/types"/>
    <ds:schemaRef ds:uri="http://schemas.microsoft.com/office/infopath/2007/PartnerControls"/>
    <ds:schemaRef ds:uri="6e23a82b-87a8-4e77-b141-0906aa936692"/>
    <ds:schemaRef ds:uri="http://www.w3.org/XML/1998/namespace"/>
    <ds:schemaRef ds:uri="http://schemas.openxmlformats.org/package/2006/metadata/core-properties"/>
    <ds:schemaRef ds:uri="2ecd63d5-3ab6-4239-b15b-7a4346e1ce8f"/>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UTIA TemplatePPT</Template>
  <TotalTime>11788</TotalTime>
  <Words>5152</Words>
  <Application>Microsoft Office PowerPoint</Application>
  <PresentationFormat>Widescreen</PresentationFormat>
  <Paragraphs>377</Paragraphs>
  <Slides>36</Slides>
  <Notes>36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Microsoft YaHei UI</vt:lpstr>
      <vt:lpstr>Arial</vt:lpstr>
      <vt:lpstr>Bell MT</vt:lpstr>
      <vt:lpstr>Calibri</vt:lpstr>
      <vt:lpstr>Franklin Gothic Book</vt:lpstr>
      <vt:lpstr>Gill Sans</vt:lpstr>
      <vt:lpstr>Gotham SSm 4r</vt:lpstr>
      <vt:lpstr>Helvetica Light</vt:lpstr>
      <vt:lpstr>Josefin Sans Regular</vt:lpstr>
      <vt:lpstr>League Spartan</vt:lpstr>
      <vt:lpstr>Custom Design</vt:lpstr>
      <vt:lpstr>PowerPoint Presentation</vt:lpstr>
      <vt:lpstr>Center of Farm Management Programs</vt:lpstr>
      <vt:lpstr>Center of Farm Management – MANAGE Program</vt:lpstr>
      <vt:lpstr>manage.tennessee.edu</vt:lpstr>
      <vt:lpstr>PowerPoint Presentation</vt:lpstr>
      <vt:lpstr>Developing a Business Plan</vt:lpstr>
      <vt:lpstr>Business Plan: 3 Versions</vt:lpstr>
      <vt:lpstr>PowerPoint Presentation</vt:lpstr>
      <vt:lpstr>AGPlan</vt:lpstr>
      <vt:lpstr>Developing a Farm Business Plan</vt:lpstr>
      <vt:lpstr>PowerPoint Presentation</vt:lpstr>
      <vt:lpstr>Executive Summary</vt:lpstr>
      <vt:lpstr>Executive Summary</vt:lpstr>
      <vt:lpstr>PowerPoint Presentation</vt:lpstr>
      <vt:lpstr>Business Description</vt:lpstr>
      <vt:lpstr>Business Description:  Business Overview</vt:lpstr>
      <vt:lpstr>Business Description:  Business History</vt:lpstr>
      <vt:lpstr>Business Description:  Location</vt:lpstr>
      <vt:lpstr>Business Description:  Facilities</vt:lpstr>
      <vt:lpstr>Business Description:  Business Structure</vt:lpstr>
      <vt:lpstr>Business Description:  Other Considerations</vt:lpstr>
      <vt:lpstr>PowerPoint Presentation</vt:lpstr>
      <vt:lpstr>Marketing Plan</vt:lpstr>
      <vt:lpstr>Marketing Plan:  Market Analysis</vt:lpstr>
      <vt:lpstr>Marketing Plan: Target Market</vt:lpstr>
      <vt:lpstr>Marketing Plan</vt:lpstr>
      <vt:lpstr>Marketing Plan: 4Cs</vt:lpstr>
      <vt:lpstr>Marketing Plan</vt:lpstr>
      <vt:lpstr>Marketing Plan: Marketing Mix</vt:lpstr>
      <vt:lpstr>PowerPoint Presentation</vt:lpstr>
      <vt:lpstr>Financial Plan</vt:lpstr>
      <vt:lpstr>Financial Plan:  Financial Position</vt:lpstr>
      <vt:lpstr>Financial Plan:  Historical Performance</vt:lpstr>
      <vt:lpstr>Financial Plan:  Financial Projections</vt:lpstr>
      <vt:lpstr>Financial Plan: Financial Requests</vt:lpstr>
      <vt:lpstr>PowerPoint Presentation</vt:lpstr>
    </vt:vector>
  </TitlesOfParts>
  <Company>University of Tennessee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Painter, Rachel</dc:creator>
  <cp:lastModifiedBy>Painter, Rachel</cp:lastModifiedBy>
  <cp:revision>94</cp:revision>
  <cp:lastPrinted>2023-05-23T23:47:20Z</cp:lastPrinted>
  <dcterms:created xsi:type="dcterms:W3CDTF">2023-02-24T21:59:14Z</dcterms:created>
  <dcterms:modified xsi:type="dcterms:W3CDTF">2025-03-06T19:58:21Z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0x010100641865EA963096459305CCDE18EA5576</vt:lpwstr>
  </property>
</Properties>
</file>